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88"/>
  </p:notesMasterIdLst>
  <p:sldIdLst>
    <p:sldId id="349" r:id="rId2"/>
    <p:sldId id="348" r:id="rId3"/>
    <p:sldId id="256" r:id="rId4"/>
    <p:sldId id="260" r:id="rId5"/>
    <p:sldId id="351" r:id="rId6"/>
    <p:sldId id="261" r:id="rId7"/>
    <p:sldId id="352" r:id="rId8"/>
    <p:sldId id="257" r:id="rId9"/>
    <p:sldId id="258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53" r:id="rId28"/>
    <p:sldId id="372" r:id="rId29"/>
    <p:sldId id="373" r:id="rId30"/>
    <p:sldId id="374" r:id="rId31"/>
    <p:sldId id="375" r:id="rId32"/>
    <p:sldId id="259" r:id="rId33"/>
    <p:sldId id="377" r:id="rId34"/>
    <p:sldId id="378" r:id="rId35"/>
    <p:sldId id="379" r:id="rId36"/>
    <p:sldId id="380" r:id="rId37"/>
    <p:sldId id="263" r:id="rId38"/>
    <p:sldId id="382" r:id="rId39"/>
    <p:sldId id="383" r:id="rId40"/>
    <p:sldId id="350" r:id="rId41"/>
    <p:sldId id="384" r:id="rId42"/>
    <p:sldId id="262" r:id="rId43"/>
    <p:sldId id="381" r:id="rId44"/>
    <p:sldId id="264" r:id="rId45"/>
    <p:sldId id="388" r:id="rId46"/>
    <p:sldId id="385" r:id="rId47"/>
    <p:sldId id="390" r:id="rId48"/>
    <p:sldId id="391" r:id="rId49"/>
    <p:sldId id="376" r:id="rId50"/>
    <p:sldId id="389" r:id="rId51"/>
    <p:sldId id="392" r:id="rId52"/>
    <p:sldId id="417" r:id="rId53"/>
    <p:sldId id="418" r:id="rId54"/>
    <p:sldId id="424" r:id="rId55"/>
    <p:sldId id="425" r:id="rId56"/>
    <p:sldId id="426" r:id="rId57"/>
    <p:sldId id="419" r:id="rId58"/>
    <p:sldId id="420" r:id="rId59"/>
    <p:sldId id="421" r:id="rId60"/>
    <p:sldId id="422" r:id="rId61"/>
    <p:sldId id="423" r:id="rId62"/>
    <p:sldId id="393" r:id="rId63"/>
    <p:sldId id="395" r:id="rId64"/>
    <p:sldId id="397" r:id="rId65"/>
    <p:sldId id="399" r:id="rId66"/>
    <p:sldId id="394" r:id="rId67"/>
    <p:sldId id="400" r:id="rId68"/>
    <p:sldId id="401" r:id="rId69"/>
    <p:sldId id="402" r:id="rId70"/>
    <p:sldId id="403" r:id="rId71"/>
    <p:sldId id="404" r:id="rId72"/>
    <p:sldId id="406" r:id="rId73"/>
    <p:sldId id="398" r:id="rId74"/>
    <p:sldId id="409" r:id="rId75"/>
    <p:sldId id="411" r:id="rId76"/>
    <p:sldId id="412" r:id="rId77"/>
    <p:sldId id="267" r:id="rId78"/>
    <p:sldId id="415" r:id="rId79"/>
    <p:sldId id="414" r:id="rId80"/>
    <p:sldId id="413" r:id="rId81"/>
    <p:sldId id="317" r:id="rId82"/>
    <p:sldId id="297" r:id="rId83"/>
    <p:sldId id="416" r:id="rId84"/>
    <p:sldId id="298" r:id="rId85"/>
    <p:sldId id="318" r:id="rId86"/>
    <p:sldId id="319" r:id="rId87"/>
  </p:sldIdLst>
  <p:sldSz cx="9144000" cy="5143500" type="screen16x9"/>
  <p:notesSz cx="6858000" cy="9144000"/>
  <p:embeddedFontLst>
    <p:embeddedFont>
      <p:font typeface="Amasis MT Pro" panose="02040504050005020304" pitchFamily="18" charset="0"/>
      <p:regular r:id="rId89"/>
      <p:bold r:id="rId90"/>
      <p:italic r:id="rId91"/>
      <p:boldItalic r:id="rId92"/>
    </p:embeddedFont>
    <p:embeddedFont>
      <p:font typeface="Josefin Sans" pitchFamily="2" charset="0"/>
      <p:regular r:id="rId93"/>
      <p:bold r:id="rId94"/>
      <p:italic r:id="rId95"/>
      <p:boldItalic r:id="rId96"/>
    </p:embeddedFont>
    <p:embeddedFont>
      <p:font typeface="Open Sans" panose="020B0606030504020204" pitchFamily="34" charset="0"/>
      <p:regular r:id="rId97"/>
      <p:bold r:id="rId98"/>
      <p:italic r:id="rId99"/>
      <p:boldItalic r:id="rId100"/>
    </p:embeddedFont>
    <p:embeddedFont>
      <p:font typeface="Open Sans SemiBold" panose="020B0706030804020204" pitchFamily="34" charset="0"/>
      <p:regular r:id="rId101"/>
      <p:bold r:id="rId102"/>
      <p:italic r:id="rId103"/>
      <p:boldItalic r:id="rId104"/>
    </p:embeddedFont>
    <p:embeddedFont>
      <p:font typeface="Passion One" panose="02000506080000020004" pitchFamily="2" charset="0"/>
      <p:regular r:id="rId105"/>
      <p:bold r:id="rId106"/>
    </p:embeddedFont>
    <p:embeddedFont>
      <p:font typeface="Roboto Condensed Light" panose="02000000000000000000" pitchFamily="2" charset="0"/>
      <p:regular r:id="rId107"/>
      <p: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20B"/>
    <a:srgbClr val="8B4605"/>
    <a:srgbClr val="AD6A2B"/>
    <a:srgbClr val="1E1613"/>
    <a:srgbClr val="FFFFFF"/>
    <a:srgbClr val="282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B81BE8-E946-4843-9147-3FC1E1EDA3B2}">
  <a:tblStyle styleId="{C8B81BE8-E946-4843-9147-3FC1E1EDA3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8" autoAdjust="0"/>
    <p:restoredTop sz="94660"/>
  </p:normalViewPr>
  <p:slideViewPr>
    <p:cSldViewPr snapToGrid="0">
      <p:cViewPr>
        <p:scale>
          <a:sx n="75" d="100"/>
          <a:sy n="75" d="100"/>
        </p:scale>
        <p:origin x="6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1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5.fntdata"/><Relationship Id="rId108" Type="http://schemas.openxmlformats.org/officeDocument/2006/relationships/font" Target="fonts/font2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105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111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280529-D39D-4EB1-9A0C-A8E5C6DEB631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310B21-F48F-476A-A401-289928D823B9}">
      <dgm:prSet phldrT="[Text]" custT="1"/>
      <dgm:spPr/>
      <dgm:t>
        <a:bodyPr/>
        <a:lstStyle/>
        <a:p>
          <a:pPr>
            <a:buNone/>
          </a:pPr>
          <a:r>
            <a:rPr lang="en" sz="4000" b="1" dirty="0">
              <a:latin typeface="Josefin Sans" pitchFamily="2" charset="0"/>
            </a:rPr>
            <a:t>The Challenges </a:t>
          </a:r>
          <a:br>
            <a:rPr lang="en" sz="4000" b="1" dirty="0">
              <a:latin typeface="Josefin Sans" pitchFamily="2" charset="0"/>
            </a:rPr>
          </a:br>
          <a:r>
            <a:rPr lang="en" sz="4000" b="1" dirty="0">
              <a:latin typeface="Josefin Sans" pitchFamily="2" charset="0"/>
            </a:rPr>
            <a:t>We Face</a:t>
          </a:r>
          <a:endParaRPr lang="en-US" sz="4000" b="1" dirty="0">
            <a:latin typeface="Josefin Sans" pitchFamily="2" charset="0"/>
          </a:endParaRPr>
        </a:p>
      </dgm:t>
    </dgm:pt>
    <dgm:pt modelId="{229BAF18-3CAD-49E3-856E-2E20F458F209}" type="parTrans" cxnId="{041A51B9-F3C8-49EF-9E66-011AB060D4E7}">
      <dgm:prSet/>
      <dgm:spPr/>
      <dgm:t>
        <a:bodyPr/>
        <a:lstStyle/>
        <a:p>
          <a:endParaRPr lang="en-US"/>
        </a:p>
      </dgm:t>
    </dgm:pt>
    <dgm:pt modelId="{03536871-6FA5-4844-BAF6-DDA3F48E25ED}" type="sibTrans" cxnId="{041A51B9-F3C8-49EF-9E66-011AB060D4E7}">
      <dgm:prSet/>
      <dgm:spPr/>
      <dgm:t>
        <a:bodyPr/>
        <a:lstStyle/>
        <a:p>
          <a:endParaRPr lang="en-US"/>
        </a:p>
      </dgm:t>
    </dgm:pt>
    <dgm:pt modelId="{A9481E96-AED1-40F5-9DC3-1545A694AB2F}">
      <dgm:prSet phldrT="[Text]" custT="1"/>
      <dgm:spPr/>
      <dgm:t>
        <a:bodyPr/>
        <a:lstStyle/>
        <a:p>
          <a:pPr>
            <a:buNone/>
          </a:pPr>
          <a:r>
            <a:rPr lang="en-US" sz="2400" dirty="0">
              <a:latin typeface="Josefin Sans" pitchFamily="2" charset="0"/>
            </a:rPr>
            <a:t>Lack Of Accessibility</a:t>
          </a:r>
        </a:p>
      </dgm:t>
    </dgm:pt>
    <dgm:pt modelId="{3B8110A4-EB99-4A55-B6F7-CBFF6D39BC1E}" type="parTrans" cxnId="{AC4EF9C4-62D6-4BF9-8034-DC44EBB5E8B7}">
      <dgm:prSet/>
      <dgm:spPr/>
      <dgm:t>
        <a:bodyPr/>
        <a:lstStyle/>
        <a:p>
          <a:endParaRPr lang="en-US"/>
        </a:p>
      </dgm:t>
    </dgm:pt>
    <dgm:pt modelId="{E2CBCB23-BA76-4294-9BE1-95BF5D2B9A11}" type="sibTrans" cxnId="{AC4EF9C4-62D6-4BF9-8034-DC44EBB5E8B7}">
      <dgm:prSet/>
      <dgm:spPr/>
      <dgm:t>
        <a:bodyPr/>
        <a:lstStyle/>
        <a:p>
          <a:endParaRPr lang="en-US"/>
        </a:p>
      </dgm:t>
    </dgm:pt>
    <dgm:pt modelId="{5E7EC2B7-D511-4AA7-A13D-ACEEBE84D92E}">
      <dgm:prSet phldrT="[Text]" custT="1"/>
      <dgm:spPr/>
      <dgm:t>
        <a:bodyPr/>
        <a:lstStyle/>
        <a:p>
          <a:pPr>
            <a:buNone/>
          </a:pPr>
          <a:r>
            <a:rPr lang="en-US" sz="2400" dirty="0">
              <a:latin typeface="Josefin Sans" pitchFamily="2" charset="0"/>
            </a:rPr>
            <a:t>Communication</a:t>
          </a:r>
          <a:endParaRPr lang="en-US" sz="3000" dirty="0">
            <a:latin typeface="Josefin Sans" pitchFamily="2" charset="0"/>
          </a:endParaRPr>
        </a:p>
      </dgm:t>
    </dgm:pt>
    <dgm:pt modelId="{7EF890D9-EEE1-4DF4-A2B3-3904FA75E491}" type="parTrans" cxnId="{699A2A53-BAFA-435C-9714-33D14A4C53A8}">
      <dgm:prSet/>
      <dgm:spPr/>
      <dgm:t>
        <a:bodyPr/>
        <a:lstStyle/>
        <a:p>
          <a:endParaRPr lang="en-US"/>
        </a:p>
      </dgm:t>
    </dgm:pt>
    <dgm:pt modelId="{60213B55-AD0C-434D-A540-0B231DA6AB5F}" type="sibTrans" cxnId="{699A2A53-BAFA-435C-9714-33D14A4C53A8}">
      <dgm:prSet/>
      <dgm:spPr/>
      <dgm:t>
        <a:bodyPr/>
        <a:lstStyle/>
        <a:p>
          <a:endParaRPr lang="en-US"/>
        </a:p>
      </dgm:t>
    </dgm:pt>
    <dgm:pt modelId="{E3F4CAA0-BE25-4EB2-A49E-BB95260FF0D7}" type="pres">
      <dgm:prSet presAssocID="{29280529-D39D-4EB1-9A0C-A8E5C6DEB63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5235FA9-36DA-4907-A8F3-4C7C9B12FB17}" type="pres">
      <dgm:prSet presAssocID="{B5310B21-F48F-476A-A401-289928D823B9}" presName="hierRoot1" presStyleCnt="0">
        <dgm:presLayoutVars>
          <dgm:hierBranch val="init"/>
        </dgm:presLayoutVars>
      </dgm:prSet>
      <dgm:spPr/>
    </dgm:pt>
    <dgm:pt modelId="{823F5C8B-B22C-4015-9392-30E37D394D0C}" type="pres">
      <dgm:prSet presAssocID="{B5310B21-F48F-476A-A401-289928D823B9}" presName="rootComposite1" presStyleCnt="0"/>
      <dgm:spPr/>
    </dgm:pt>
    <dgm:pt modelId="{B3470E83-723F-43A5-88B0-815226421809}" type="pres">
      <dgm:prSet presAssocID="{B5310B21-F48F-476A-A401-289928D823B9}" presName="rootText1" presStyleLbl="alignAcc1" presStyleIdx="0" presStyleCnt="0" custScaleX="199917">
        <dgm:presLayoutVars>
          <dgm:chPref val="3"/>
        </dgm:presLayoutVars>
      </dgm:prSet>
      <dgm:spPr/>
    </dgm:pt>
    <dgm:pt modelId="{628E1CD2-FE99-4429-9AE9-F7C4662C5E96}" type="pres">
      <dgm:prSet presAssocID="{B5310B21-F48F-476A-A401-289928D823B9}" presName="topArc1" presStyleLbl="parChTrans1D1" presStyleIdx="0" presStyleCnt="6"/>
      <dgm:spPr/>
    </dgm:pt>
    <dgm:pt modelId="{0FB7F1EA-CF2D-4693-B761-557D2E370590}" type="pres">
      <dgm:prSet presAssocID="{B5310B21-F48F-476A-A401-289928D823B9}" presName="bottomArc1" presStyleLbl="parChTrans1D1" presStyleIdx="1" presStyleCnt="6"/>
      <dgm:spPr/>
    </dgm:pt>
    <dgm:pt modelId="{9CE24E31-980D-45EF-9A69-B0ACF01D1CC9}" type="pres">
      <dgm:prSet presAssocID="{B5310B21-F48F-476A-A401-289928D823B9}" presName="topConnNode1" presStyleLbl="node1" presStyleIdx="0" presStyleCnt="0"/>
      <dgm:spPr/>
    </dgm:pt>
    <dgm:pt modelId="{0C59D158-A07F-48D8-9A7A-CA620C88984E}" type="pres">
      <dgm:prSet presAssocID="{B5310B21-F48F-476A-A401-289928D823B9}" presName="hierChild2" presStyleCnt="0"/>
      <dgm:spPr/>
    </dgm:pt>
    <dgm:pt modelId="{CD786147-4175-4E21-85B5-083656B72295}" type="pres">
      <dgm:prSet presAssocID="{7EF890D9-EEE1-4DF4-A2B3-3904FA75E491}" presName="Name28" presStyleLbl="parChTrans1D2" presStyleIdx="0" presStyleCnt="2"/>
      <dgm:spPr/>
    </dgm:pt>
    <dgm:pt modelId="{A1FCA4C7-F89E-4CB4-B084-8CE6CF11E245}" type="pres">
      <dgm:prSet presAssocID="{5E7EC2B7-D511-4AA7-A13D-ACEEBE84D92E}" presName="hierRoot2" presStyleCnt="0">
        <dgm:presLayoutVars>
          <dgm:hierBranch val="init"/>
        </dgm:presLayoutVars>
      </dgm:prSet>
      <dgm:spPr/>
    </dgm:pt>
    <dgm:pt modelId="{16CEF809-09B8-4D13-9C51-BFD8F7785A76}" type="pres">
      <dgm:prSet presAssocID="{5E7EC2B7-D511-4AA7-A13D-ACEEBE84D92E}" presName="rootComposite2" presStyleCnt="0"/>
      <dgm:spPr/>
    </dgm:pt>
    <dgm:pt modelId="{FE303B30-F361-4AA4-BDD7-5BBA02C41CA0}" type="pres">
      <dgm:prSet presAssocID="{5E7EC2B7-D511-4AA7-A13D-ACEEBE84D92E}" presName="rootText2" presStyleLbl="alignAcc1" presStyleIdx="0" presStyleCnt="0">
        <dgm:presLayoutVars>
          <dgm:chPref val="3"/>
        </dgm:presLayoutVars>
      </dgm:prSet>
      <dgm:spPr/>
    </dgm:pt>
    <dgm:pt modelId="{5622E30E-8CDD-4476-A506-78EDAA05346B}" type="pres">
      <dgm:prSet presAssocID="{5E7EC2B7-D511-4AA7-A13D-ACEEBE84D92E}" presName="topArc2" presStyleLbl="parChTrans1D1" presStyleIdx="2" presStyleCnt="6"/>
      <dgm:spPr/>
    </dgm:pt>
    <dgm:pt modelId="{0DD73B35-F96A-44DD-9AF3-E5E0E27E1599}" type="pres">
      <dgm:prSet presAssocID="{5E7EC2B7-D511-4AA7-A13D-ACEEBE84D92E}" presName="bottomArc2" presStyleLbl="parChTrans1D1" presStyleIdx="3" presStyleCnt="6"/>
      <dgm:spPr/>
    </dgm:pt>
    <dgm:pt modelId="{2F87652E-BFAE-49EC-B3BF-54E7E527D8B0}" type="pres">
      <dgm:prSet presAssocID="{5E7EC2B7-D511-4AA7-A13D-ACEEBE84D92E}" presName="topConnNode2" presStyleLbl="node2" presStyleIdx="0" presStyleCnt="0"/>
      <dgm:spPr/>
    </dgm:pt>
    <dgm:pt modelId="{CBCF2502-9917-48FF-9EFB-FB9683734603}" type="pres">
      <dgm:prSet presAssocID="{5E7EC2B7-D511-4AA7-A13D-ACEEBE84D92E}" presName="hierChild4" presStyleCnt="0"/>
      <dgm:spPr/>
    </dgm:pt>
    <dgm:pt modelId="{84C9DD3A-9583-4DDD-AB9C-94815291DCF4}" type="pres">
      <dgm:prSet presAssocID="{5E7EC2B7-D511-4AA7-A13D-ACEEBE84D92E}" presName="hierChild5" presStyleCnt="0"/>
      <dgm:spPr/>
    </dgm:pt>
    <dgm:pt modelId="{9776122C-0A74-49E3-9FDB-571D782CE27C}" type="pres">
      <dgm:prSet presAssocID="{3B8110A4-EB99-4A55-B6F7-CBFF6D39BC1E}" presName="Name28" presStyleLbl="parChTrans1D2" presStyleIdx="1" presStyleCnt="2"/>
      <dgm:spPr/>
    </dgm:pt>
    <dgm:pt modelId="{E6B595FA-56F1-4A93-9AF8-73CDD19F3A26}" type="pres">
      <dgm:prSet presAssocID="{A9481E96-AED1-40F5-9DC3-1545A694AB2F}" presName="hierRoot2" presStyleCnt="0">
        <dgm:presLayoutVars>
          <dgm:hierBranch val="init"/>
        </dgm:presLayoutVars>
      </dgm:prSet>
      <dgm:spPr/>
    </dgm:pt>
    <dgm:pt modelId="{3FC59241-A14E-43D3-A408-FB3DB7D1A52A}" type="pres">
      <dgm:prSet presAssocID="{A9481E96-AED1-40F5-9DC3-1545A694AB2F}" presName="rootComposite2" presStyleCnt="0"/>
      <dgm:spPr/>
    </dgm:pt>
    <dgm:pt modelId="{8334C911-242A-4819-97D7-77A950FAEDC4}" type="pres">
      <dgm:prSet presAssocID="{A9481E96-AED1-40F5-9DC3-1545A694AB2F}" presName="rootText2" presStyleLbl="alignAcc1" presStyleIdx="0" presStyleCnt="0">
        <dgm:presLayoutVars>
          <dgm:chPref val="3"/>
        </dgm:presLayoutVars>
      </dgm:prSet>
      <dgm:spPr/>
    </dgm:pt>
    <dgm:pt modelId="{7FE0AB92-498F-4649-BA18-A1FD0AA452EE}" type="pres">
      <dgm:prSet presAssocID="{A9481E96-AED1-40F5-9DC3-1545A694AB2F}" presName="topArc2" presStyleLbl="parChTrans1D1" presStyleIdx="4" presStyleCnt="6"/>
      <dgm:spPr/>
    </dgm:pt>
    <dgm:pt modelId="{5560ADB1-9F49-48CE-9DD0-F05EBE9BC8DF}" type="pres">
      <dgm:prSet presAssocID="{A9481E96-AED1-40F5-9DC3-1545A694AB2F}" presName="bottomArc2" presStyleLbl="parChTrans1D1" presStyleIdx="5" presStyleCnt="6"/>
      <dgm:spPr/>
    </dgm:pt>
    <dgm:pt modelId="{70C2BEE6-2614-46DD-9CAD-BD67003ADA63}" type="pres">
      <dgm:prSet presAssocID="{A9481E96-AED1-40F5-9DC3-1545A694AB2F}" presName="topConnNode2" presStyleLbl="node2" presStyleIdx="0" presStyleCnt="0"/>
      <dgm:spPr/>
    </dgm:pt>
    <dgm:pt modelId="{EC55861B-DFB0-4833-A23B-EFCCA3A9A7CD}" type="pres">
      <dgm:prSet presAssocID="{A9481E96-AED1-40F5-9DC3-1545A694AB2F}" presName="hierChild4" presStyleCnt="0"/>
      <dgm:spPr/>
    </dgm:pt>
    <dgm:pt modelId="{633968E2-AB2E-44D9-85F8-B775BFB2E7E1}" type="pres">
      <dgm:prSet presAssocID="{A9481E96-AED1-40F5-9DC3-1545A694AB2F}" presName="hierChild5" presStyleCnt="0"/>
      <dgm:spPr/>
    </dgm:pt>
    <dgm:pt modelId="{E816CBE7-2CEB-4225-98DD-7C6EE6EABFDF}" type="pres">
      <dgm:prSet presAssocID="{B5310B21-F48F-476A-A401-289928D823B9}" presName="hierChild3" presStyleCnt="0"/>
      <dgm:spPr/>
    </dgm:pt>
  </dgm:ptLst>
  <dgm:cxnLst>
    <dgm:cxn modelId="{5F726743-19E9-4999-87CE-1B24005987A8}" type="presOf" srcId="{7EF890D9-EEE1-4DF4-A2B3-3904FA75E491}" destId="{CD786147-4175-4E21-85B5-083656B72295}" srcOrd="0" destOrd="0" presId="urn:microsoft.com/office/officeart/2008/layout/HalfCircleOrganizationChart"/>
    <dgm:cxn modelId="{699A2A53-BAFA-435C-9714-33D14A4C53A8}" srcId="{B5310B21-F48F-476A-A401-289928D823B9}" destId="{5E7EC2B7-D511-4AA7-A13D-ACEEBE84D92E}" srcOrd="0" destOrd="0" parTransId="{7EF890D9-EEE1-4DF4-A2B3-3904FA75E491}" sibTransId="{60213B55-AD0C-434D-A540-0B231DA6AB5F}"/>
    <dgm:cxn modelId="{EB699856-AF59-49C8-A706-C6F9CBB5D38F}" type="presOf" srcId="{B5310B21-F48F-476A-A401-289928D823B9}" destId="{9CE24E31-980D-45EF-9A69-B0ACF01D1CC9}" srcOrd="1" destOrd="0" presId="urn:microsoft.com/office/officeart/2008/layout/HalfCircleOrganizationChart"/>
    <dgm:cxn modelId="{F7DB4F8B-A353-4304-9A33-F274719F82EF}" type="presOf" srcId="{29280529-D39D-4EB1-9A0C-A8E5C6DEB631}" destId="{E3F4CAA0-BE25-4EB2-A49E-BB95260FF0D7}" srcOrd="0" destOrd="0" presId="urn:microsoft.com/office/officeart/2008/layout/HalfCircleOrganizationChart"/>
    <dgm:cxn modelId="{7083CBA7-27FA-4949-952E-F655FF0B6A74}" type="presOf" srcId="{A9481E96-AED1-40F5-9DC3-1545A694AB2F}" destId="{70C2BEE6-2614-46DD-9CAD-BD67003ADA63}" srcOrd="1" destOrd="0" presId="urn:microsoft.com/office/officeart/2008/layout/HalfCircleOrganizationChart"/>
    <dgm:cxn modelId="{F8A253B1-62BA-4A08-8F01-8488C63558D4}" type="presOf" srcId="{5E7EC2B7-D511-4AA7-A13D-ACEEBE84D92E}" destId="{FE303B30-F361-4AA4-BDD7-5BBA02C41CA0}" srcOrd="0" destOrd="0" presId="urn:microsoft.com/office/officeart/2008/layout/HalfCircleOrganizationChart"/>
    <dgm:cxn modelId="{83FBB6B1-29B7-4089-AE01-F9042AB9323A}" type="presOf" srcId="{3B8110A4-EB99-4A55-B6F7-CBFF6D39BC1E}" destId="{9776122C-0A74-49E3-9FDB-571D782CE27C}" srcOrd="0" destOrd="0" presId="urn:microsoft.com/office/officeart/2008/layout/HalfCircleOrganizationChart"/>
    <dgm:cxn modelId="{041A51B9-F3C8-49EF-9E66-011AB060D4E7}" srcId="{29280529-D39D-4EB1-9A0C-A8E5C6DEB631}" destId="{B5310B21-F48F-476A-A401-289928D823B9}" srcOrd="0" destOrd="0" parTransId="{229BAF18-3CAD-49E3-856E-2E20F458F209}" sibTransId="{03536871-6FA5-4844-BAF6-DDA3F48E25ED}"/>
    <dgm:cxn modelId="{AC4EF9C4-62D6-4BF9-8034-DC44EBB5E8B7}" srcId="{B5310B21-F48F-476A-A401-289928D823B9}" destId="{A9481E96-AED1-40F5-9DC3-1545A694AB2F}" srcOrd="1" destOrd="0" parTransId="{3B8110A4-EB99-4A55-B6F7-CBFF6D39BC1E}" sibTransId="{E2CBCB23-BA76-4294-9BE1-95BF5D2B9A11}"/>
    <dgm:cxn modelId="{C0F8B6DA-E94B-4F66-BFF7-61CE16A34BF7}" type="presOf" srcId="{A9481E96-AED1-40F5-9DC3-1545A694AB2F}" destId="{8334C911-242A-4819-97D7-77A950FAEDC4}" srcOrd="0" destOrd="0" presId="urn:microsoft.com/office/officeart/2008/layout/HalfCircleOrganizationChart"/>
    <dgm:cxn modelId="{15DC74E9-EA54-4721-A53A-085B1B60CCE3}" type="presOf" srcId="{B5310B21-F48F-476A-A401-289928D823B9}" destId="{B3470E83-723F-43A5-88B0-815226421809}" srcOrd="0" destOrd="0" presId="urn:microsoft.com/office/officeart/2008/layout/HalfCircleOrganizationChart"/>
    <dgm:cxn modelId="{D44FDAFB-39E7-4AB7-9C05-262EBE66786E}" type="presOf" srcId="{5E7EC2B7-D511-4AA7-A13D-ACEEBE84D92E}" destId="{2F87652E-BFAE-49EC-B3BF-54E7E527D8B0}" srcOrd="1" destOrd="0" presId="urn:microsoft.com/office/officeart/2008/layout/HalfCircleOrganizationChart"/>
    <dgm:cxn modelId="{E893C6E4-4675-4838-AAC4-36F01F26491A}" type="presParOf" srcId="{E3F4CAA0-BE25-4EB2-A49E-BB95260FF0D7}" destId="{F5235FA9-36DA-4907-A8F3-4C7C9B12FB17}" srcOrd="0" destOrd="0" presId="urn:microsoft.com/office/officeart/2008/layout/HalfCircleOrganizationChart"/>
    <dgm:cxn modelId="{FC846A07-DEE5-432B-89E1-6998E48E03DE}" type="presParOf" srcId="{F5235FA9-36DA-4907-A8F3-4C7C9B12FB17}" destId="{823F5C8B-B22C-4015-9392-30E37D394D0C}" srcOrd="0" destOrd="0" presId="urn:microsoft.com/office/officeart/2008/layout/HalfCircleOrganizationChart"/>
    <dgm:cxn modelId="{B4A7C47E-7F8C-48AC-836F-20B59F386715}" type="presParOf" srcId="{823F5C8B-B22C-4015-9392-30E37D394D0C}" destId="{B3470E83-723F-43A5-88B0-815226421809}" srcOrd="0" destOrd="0" presId="urn:microsoft.com/office/officeart/2008/layout/HalfCircleOrganizationChart"/>
    <dgm:cxn modelId="{B604C9A2-1238-4D0C-A055-E9E7CEF52F39}" type="presParOf" srcId="{823F5C8B-B22C-4015-9392-30E37D394D0C}" destId="{628E1CD2-FE99-4429-9AE9-F7C4662C5E96}" srcOrd="1" destOrd="0" presId="urn:microsoft.com/office/officeart/2008/layout/HalfCircleOrganizationChart"/>
    <dgm:cxn modelId="{C7B1AA84-31DA-45CF-B2CF-9DE3B1A798A5}" type="presParOf" srcId="{823F5C8B-B22C-4015-9392-30E37D394D0C}" destId="{0FB7F1EA-CF2D-4693-B761-557D2E370590}" srcOrd="2" destOrd="0" presId="urn:microsoft.com/office/officeart/2008/layout/HalfCircleOrganizationChart"/>
    <dgm:cxn modelId="{3A1CB709-E018-4B66-8B21-55C1A3C5961C}" type="presParOf" srcId="{823F5C8B-B22C-4015-9392-30E37D394D0C}" destId="{9CE24E31-980D-45EF-9A69-B0ACF01D1CC9}" srcOrd="3" destOrd="0" presId="urn:microsoft.com/office/officeart/2008/layout/HalfCircleOrganizationChart"/>
    <dgm:cxn modelId="{47737207-8D5F-48F7-89B5-12A4FBED6C00}" type="presParOf" srcId="{F5235FA9-36DA-4907-A8F3-4C7C9B12FB17}" destId="{0C59D158-A07F-48D8-9A7A-CA620C88984E}" srcOrd="1" destOrd="0" presId="urn:microsoft.com/office/officeart/2008/layout/HalfCircleOrganizationChart"/>
    <dgm:cxn modelId="{543DA340-A3D8-4B62-A4DB-CD3B7F3499C4}" type="presParOf" srcId="{0C59D158-A07F-48D8-9A7A-CA620C88984E}" destId="{CD786147-4175-4E21-85B5-083656B72295}" srcOrd="0" destOrd="0" presId="urn:microsoft.com/office/officeart/2008/layout/HalfCircleOrganizationChart"/>
    <dgm:cxn modelId="{44B8686E-FFA0-4928-9560-E5A6AE393D3A}" type="presParOf" srcId="{0C59D158-A07F-48D8-9A7A-CA620C88984E}" destId="{A1FCA4C7-F89E-4CB4-B084-8CE6CF11E245}" srcOrd="1" destOrd="0" presId="urn:microsoft.com/office/officeart/2008/layout/HalfCircleOrganizationChart"/>
    <dgm:cxn modelId="{D20B5538-05E7-4E75-9D82-939B2BAE413A}" type="presParOf" srcId="{A1FCA4C7-F89E-4CB4-B084-8CE6CF11E245}" destId="{16CEF809-09B8-4D13-9C51-BFD8F7785A76}" srcOrd="0" destOrd="0" presId="urn:microsoft.com/office/officeart/2008/layout/HalfCircleOrganizationChart"/>
    <dgm:cxn modelId="{D25DB47A-358C-497D-A772-8CC42C80E410}" type="presParOf" srcId="{16CEF809-09B8-4D13-9C51-BFD8F7785A76}" destId="{FE303B30-F361-4AA4-BDD7-5BBA02C41CA0}" srcOrd="0" destOrd="0" presId="urn:microsoft.com/office/officeart/2008/layout/HalfCircleOrganizationChart"/>
    <dgm:cxn modelId="{7418EB70-EC41-4CCD-8471-AFC773E11C6E}" type="presParOf" srcId="{16CEF809-09B8-4D13-9C51-BFD8F7785A76}" destId="{5622E30E-8CDD-4476-A506-78EDAA05346B}" srcOrd="1" destOrd="0" presId="urn:microsoft.com/office/officeart/2008/layout/HalfCircleOrganizationChart"/>
    <dgm:cxn modelId="{AE4823B9-72BE-45DC-B57A-13967EE4687E}" type="presParOf" srcId="{16CEF809-09B8-4D13-9C51-BFD8F7785A76}" destId="{0DD73B35-F96A-44DD-9AF3-E5E0E27E1599}" srcOrd="2" destOrd="0" presId="urn:microsoft.com/office/officeart/2008/layout/HalfCircleOrganizationChart"/>
    <dgm:cxn modelId="{78A77D33-46D4-456B-A03B-10E7E4AD4225}" type="presParOf" srcId="{16CEF809-09B8-4D13-9C51-BFD8F7785A76}" destId="{2F87652E-BFAE-49EC-B3BF-54E7E527D8B0}" srcOrd="3" destOrd="0" presId="urn:microsoft.com/office/officeart/2008/layout/HalfCircleOrganizationChart"/>
    <dgm:cxn modelId="{C0818096-2E64-43D0-85A2-F49249ABE9ED}" type="presParOf" srcId="{A1FCA4C7-F89E-4CB4-B084-8CE6CF11E245}" destId="{CBCF2502-9917-48FF-9EFB-FB9683734603}" srcOrd="1" destOrd="0" presId="urn:microsoft.com/office/officeart/2008/layout/HalfCircleOrganizationChart"/>
    <dgm:cxn modelId="{72B56923-3A44-486C-9BF5-5BD37544C866}" type="presParOf" srcId="{A1FCA4C7-F89E-4CB4-B084-8CE6CF11E245}" destId="{84C9DD3A-9583-4DDD-AB9C-94815291DCF4}" srcOrd="2" destOrd="0" presId="urn:microsoft.com/office/officeart/2008/layout/HalfCircleOrganizationChart"/>
    <dgm:cxn modelId="{C4BC9143-6358-4D48-BB1C-7F3BB70935EC}" type="presParOf" srcId="{0C59D158-A07F-48D8-9A7A-CA620C88984E}" destId="{9776122C-0A74-49E3-9FDB-571D782CE27C}" srcOrd="2" destOrd="0" presId="urn:microsoft.com/office/officeart/2008/layout/HalfCircleOrganizationChart"/>
    <dgm:cxn modelId="{B2B48572-4E42-4EB1-8777-B6CC56ED7191}" type="presParOf" srcId="{0C59D158-A07F-48D8-9A7A-CA620C88984E}" destId="{E6B595FA-56F1-4A93-9AF8-73CDD19F3A26}" srcOrd="3" destOrd="0" presId="urn:microsoft.com/office/officeart/2008/layout/HalfCircleOrganizationChart"/>
    <dgm:cxn modelId="{7585B4A8-BE8E-4A4A-8321-7E663FB14A4F}" type="presParOf" srcId="{E6B595FA-56F1-4A93-9AF8-73CDD19F3A26}" destId="{3FC59241-A14E-43D3-A408-FB3DB7D1A52A}" srcOrd="0" destOrd="0" presId="urn:microsoft.com/office/officeart/2008/layout/HalfCircleOrganizationChart"/>
    <dgm:cxn modelId="{CD3F8902-398E-4BA7-BDFD-5D8A2652C044}" type="presParOf" srcId="{3FC59241-A14E-43D3-A408-FB3DB7D1A52A}" destId="{8334C911-242A-4819-97D7-77A950FAEDC4}" srcOrd="0" destOrd="0" presId="urn:microsoft.com/office/officeart/2008/layout/HalfCircleOrganizationChart"/>
    <dgm:cxn modelId="{9CD4E8F1-D6DF-4C7D-B51E-95B62402CAAB}" type="presParOf" srcId="{3FC59241-A14E-43D3-A408-FB3DB7D1A52A}" destId="{7FE0AB92-498F-4649-BA18-A1FD0AA452EE}" srcOrd="1" destOrd="0" presId="urn:microsoft.com/office/officeart/2008/layout/HalfCircleOrganizationChart"/>
    <dgm:cxn modelId="{A98C7483-D1E0-4EEC-A914-E9A60F6C7FB7}" type="presParOf" srcId="{3FC59241-A14E-43D3-A408-FB3DB7D1A52A}" destId="{5560ADB1-9F49-48CE-9DD0-F05EBE9BC8DF}" srcOrd="2" destOrd="0" presId="urn:microsoft.com/office/officeart/2008/layout/HalfCircleOrganizationChart"/>
    <dgm:cxn modelId="{516D5B3C-C3A7-4111-BF42-88D0241B7A6B}" type="presParOf" srcId="{3FC59241-A14E-43D3-A408-FB3DB7D1A52A}" destId="{70C2BEE6-2614-46DD-9CAD-BD67003ADA63}" srcOrd="3" destOrd="0" presId="urn:microsoft.com/office/officeart/2008/layout/HalfCircleOrganizationChart"/>
    <dgm:cxn modelId="{463FAE63-66AC-4D68-A6F3-4BE4D79BB9E6}" type="presParOf" srcId="{E6B595FA-56F1-4A93-9AF8-73CDD19F3A26}" destId="{EC55861B-DFB0-4833-A23B-EFCCA3A9A7CD}" srcOrd="1" destOrd="0" presId="urn:microsoft.com/office/officeart/2008/layout/HalfCircleOrganizationChart"/>
    <dgm:cxn modelId="{A2300473-0CCF-4932-A4DB-7CE9509C9C37}" type="presParOf" srcId="{E6B595FA-56F1-4A93-9AF8-73CDD19F3A26}" destId="{633968E2-AB2E-44D9-85F8-B775BFB2E7E1}" srcOrd="2" destOrd="0" presId="urn:microsoft.com/office/officeart/2008/layout/HalfCircleOrganizationChart"/>
    <dgm:cxn modelId="{C87F2F09-3830-4EC4-912D-3E43DD89F5C8}" type="presParOf" srcId="{F5235FA9-36DA-4907-A8F3-4C7C9B12FB17}" destId="{E816CBE7-2CEB-4225-98DD-7C6EE6EABFD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C4511F-2567-4D2A-A609-5D1F03A61493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71141C-ABF7-4FBC-8669-010FD0DBA417}">
      <dgm:prSet phldrT="[Text]" custT="1"/>
      <dgm:spPr>
        <a:solidFill>
          <a:srgbClr val="1A120B"/>
        </a:solidFill>
      </dgm:spPr>
      <dgm:t>
        <a:bodyPr/>
        <a:lstStyle/>
        <a:p>
          <a:r>
            <a:rPr lang="en-US" sz="2000" b="1" dirty="0">
              <a:latin typeface="Josefin Sans" pitchFamily="2" charset="0"/>
            </a:rPr>
            <a:t>UI Core Principles</a:t>
          </a:r>
        </a:p>
      </dgm:t>
    </dgm:pt>
    <dgm:pt modelId="{2CABC559-5483-43C6-9216-6E5642727993}" type="parTrans" cxnId="{97AD006D-3ED3-4773-8CC1-A3E5387A51B2}">
      <dgm:prSet/>
      <dgm:spPr/>
      <dgm:t>
        <a:bodyPr/>
        <a:lstStyle/>
        <a:p>
          <a:endParaRPr lang="en-US" b="0">
            <a:latin typeface="Josefin Sans" pitchFamily="2" charset="0"/>
          </a:endParaRPr>
        </a:p>
      </dgm:t>
    </dgm:pt>
    <dgm:pt modelId="{8A55D6E7-77A2-4F79-AD37-8238DD4B24DA}" type="sibTrans" cxnId="{97AD006D-3ED3-4773-8CC1-A3E5387A51B2}">
      <dgm:prSet/>
      <dgm:spPr/>
      <dgm:t>
        <a:bodyPr/>
        <a:lstStyle/>
        <a:p>
          <a:endParaRPr lang="en-US" b="0">
            <a:latin typeface="Josefin Sans" pitchFamily="2" charset="0"/>
          </a:endParaRPr>
        </a:p>
      </dgm:t>
    </dgm:pt>
    <dgm:pt modelId="{A480E2F1-E134-4CF4-B57B-040ABFB17937}" type="asst">
      <dgm:prSet phldrT="[Text]"/>
      <dgm:spPr>
        <a:solidFill>
          <a:srgbClr val="1A120B"/>
        </a:solidFill>
      </dgm:spPr>
      <dgm:t>
        <a:bodyPr/>
        <a:lstStyle/>
        <a:p>
          <a:r>
            <a:rPr lang="en-US" b="0" i="0" dirty="0">
              <a:latin typeface="Josefin Sans" pitchFamily="2" charset="0"/>
            </a:rPr>
            <a:t>Simplicity</a:t>
          </a:r>
          <a:endParaRPr lang="en-US" b="0" dirty="0">
            <a:latin typeface="Josefin Sans" pitchFamily="2" charset="0"/>
          </a:endParaRPr>
        </a:p>
      </dgm:t>
    </dgm:pt>
    <dgm:pt modelId="{699964DD-09A8-47BA-9297-7544474A658C}" type="parTrans" cxnId="{66D9B48C-64DA-49D9-9BD1-903917D1AC78}">
      <dgm:prSet/>
      <dgm:spPr>
        <a:ln>
          <a:solidFill>
            <a:srgbClr val="1A120B"/>
          </a:solidFill>
        </a:ln>
      </dgm:spPr>
      <dgm:t>
        <a:bodyPr/>
        <a:lstStyle/>
        <a:p>
          <a:endParaRPr lang="en-US" b="0">
            <a:latin typeface="Josefin Sans" pitchFamily="2" charset="0"/>
          </a:endParaRPr>
        </a:p>
      </dgm:t>
    </dgm:pt>
    <dgm:pt modelId="{31847F58-955D-4919-B875-133A342AD27F}" type="sibTrans" cxnId="{66D9B48C-64DA-49D9-9BD1-903917D1AC78}">
      <dgm:prSet/>
      <dgm:spPr/>
      <dgm:t>
        <a:bodyPr/>
        <a:lstStyle/>
        <a:p>
          <a:endParaRPr lang="en-US" b="0">
            <a:latin typeface="Josefin Sans" pitchFamily="2" charset="0"/>
          </a:endParaRPr>
        </a:p>
      </dgm:t>
    </dgm:pt>
    <dgm:pt modelId="{0C95A43C-5913-4587-8D1C-F71CA0744030}" type="asst">
      <dgm:prSet phldrT="[Text]"/>
      <dgm:spPr>
        <a:solidFill>
          <a:srgbClr val="1A120B"/>
        </a:solidFill>
      </dgm:spPr>
      <dgm:t>
        <a:bodyPr/>
        <a:lstStyle/>
        <a:p>
          <a:r>
            <a:rPr lang="en-US" b="0" i="0" dirty="0">
              <a:latin typeface="Josefin Sans" pitchFamily="2" charset="0"/>
            </a:rPr>
            <a:t>Accessibility</a:t>
          </a:r>
          <a:endParaRPr lang="en-US" b="0" dirty="0">
            <a:latin typeface="Josefin Sans" pitchFamily="2" charset="0"/>
          </a:endParaRPr>
        </a:p>
      </dgm:t>
    </dgm:pt>
    <dgm:pt modelId="{4BB47D02-98B2-4EB0-BC40-B8389C593881}" type="parTrans" cxnId="{DE0D40CD-19C6-4A90-946D-E53CB0860C58}">
      <dgm:prSet/>
      <dgm:spPr>
        <a:ln>
          <a:solidFill>
            <a:srgbClr val="1A120B"/>
          </a:solidFill>
        </a:ln>
      </dgm:spPr>
      <dgm:t>
        <a:bodyPr/>
        <a:lstStyle/>
        <a:p>
          <a:endParaRPr lang="en-US" b="0">
            <a:latin typeface="Josefin Sans" pitchFamily="2" charset="0"/>
          </a:endParaRPr>
        </a:p>
      </dgm:t>
    </dgm:pt>
    <dgm:pt modelId="{B1863B19-4BA9-4DEB-995B-719A4E34A6E3}" type="sibTrans" cxnId="{DE0D40CD-19C6-4A90-946D-E53CB0860C58}">
      <dgm:prSet/>
      <dgm:spPr/>
      <dgm:t>
        <a:bodyPr/>
        <a:lstStyle/>
        <a:p>
          <a:endParaRPr lang="en-US" b="0">
            <a:latin typeface="Josefin Sans" pitchFamily="2" charset="0"/>
          </a:endParaRPr>
        </a:p>
      </dgm:t>
    </dgm:pt>
    <dgm:pt modelId="{67D72A4A-72C6-4486-AEF3-531B01FF0C36}" type="asst">
      <dgm:prSet phldrT="[Text]"/>
      <dgm:spPr>
        <a:solidFill>
          <a:srgbClr val="1A120B"/>
        </a:solidFill>
      </dgm:spPr>
      <dgm:t>
        <a:bodyPr/>
        <a:lstStyle/>
        <a:p>
          <a:r>
            <a:rPr lang="en-US" b="0" i="0" dirty="0">
              <a:latin typeface="Josefin Sans" pitchFamily="2" charset="0"/>
            </a:rPr>
            <a:t>Consistency</a:t>
          </a:r>
          <a:endParaRPr lang="en-US" b="0" dirty="0">
            <a:latin typeface="Josefin Sans" pitchFamily="2" charset="0"/>
          </a:endParaRPr>
        </a:p>
      </dgm:t>
    </dgm:pt>
    <dgm:pt modelId="{3F55D175-A93A-40F6-B347-55E1309E15EE}" type="parTrans" cxnId="{72BF428C-E0EF-435A-B970-082015E861B4}">
      <dgm:prSet/>
      <dgm:spPr>
        <a:solidFill>
          <a:srgbClr val="1A120B"/>
        </a:solidFill>
        <a:ln>
          <a:solidFill>
            <a:srgbClr val="1A120B"/>
          </a:solidFill>
        </a:ln>
      </dgm:spPr>
      <dgm:t>
        <a:bodyPr/>
        <a:lstStyle/>
        <a:p>
          <a:endParaRPr lang="en-US" b="0">
            <a:latin typeface="Josefin Sans" pitchFamily="2" charset="0"/>
          </a:endParaRPr>
        </a:p>
      </dgm:t>
    </dgm:pt>
    <dgm:pt modelId="{AE78CBF2-31CA-4364-95D8-ACD92A955700}" type="sibTrans" cxnId="{72BF428C-E0EF-435A-B970-082015E861B4}">
      <dgm:prSet/>
      <dgm:spPr/>
      <dgm:t>
        <a:bodyPr/>
        <a:lstStyle/>
        <a:p>
          <a:endParaRPr lang="en-US" b="0">
            <a:latin typeface="Josefin Sans" pitchFamily="2" charset="0"/>
          </a:endParaRPr>
        </a:p>
      </dgm:t>
    </dgm:pt>
    <dgm:pt modelId="{C7CBD527-9B4E-4733-9CC9-DE2DC7260A1A}" type="pres">
      <dgm:prSet presAssocID="{1EC4511F-2567-4D2A-A609-5D1F03A6149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715246A-5063-4AC3-B9AB-9EE6186404A4}" type="pres">
      <dgm:prSet presAssocID="{1EC4511F-2567-4D2A-A609-5D1F03A61493}" presName="hierFlow" presStyleCnt="0"/>
      <dgm:spPr/>
    </dgm:pt>
    <dgm:pt modelId="{1EEF6B19-F6E8-4D5C-9F56-E5183D3B3747}" type="pres">
      <dgm:prSet presAssocID="{1EC4511F-2567-4D2A-A609-5D1F03A6149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545C730-14E2-4A5B-BEA9-545F355AF8ED}" type="pres">
      <dgm:prSet presAssocID="{ED71141C-ABF7-4FBC-8669-010FD0DBA417}" presName="Name14" presStyleCnt="0"/>
      <dgm:spPr/>
    </dgm:pt>
    <dgm:pt modelId="{F8EE7445-9048-49C2-A289-537D27A9872A}" type="pres">
      <dgm:prSet presAssocID="{ED71141C-ABF7-4FBC-8669-010FD0DBA417}" presName="level1Shape" presStyleLbl="node0" presStyleIdx="0" presStyleCnt="1" custScaleX="118685" custScaleY="171739">
        <dgm:presLayoutVars>
          <dgm:chPref val="3"/>
        </dgm:presLayoutVars>
      </dgm:prSet>
      <dgm:spPr>
        <a:prstGeom prst="flowChartConnector">
          <a:avLst/>
        </a:prstGeom>
      </dgm:spPr>
    </dgm:pt>
    <dgm:pt modelId="{ED0CC1BE-C501-482E-BE41-A2241682CA80}" type="pres">
      <dgm:prSet presAssocID="{ED71141C-ABF7-4FBC-8669-010FD0DBA417}" presName="hierChild2" presStyleCnt="0"/>
      <dgm:spPr/>
    </dgm:pt>
    <dgm:pt modelId="{D5F3E44E-4C27-414C-9305-C2172DA97CC3}" type="pres">
      <dgm:prSet presAssocID="{699964DD-09A8-47BA-9297-7544474A658C}" presName="Name19" presStyleLbl="parChTrans1D2" presStyleIdx="0" presStyleCnt="3"/>
      <dgm:spPr/>
    </dgm:pt>
    <dgm:pt modelId="{6C10E8AC-1878-4222-BCA7-EF5CD294D65A}" type="pres">
      <dgm:prSet presAssocID="{A480E2F1-E134-4CF4-B57B-040ABFB17937}" presName="Name21" presStyleCnt="0"/>
      <dgm:spPr/>
    </dgm:pt>
    <dgm:pt modelId="{608F3D34-DA0E-4162-AC4C-1DEEB3D9431B}" type="pres">
      <dgm:prSet presAssocID="{A480E2F1-E134-4CF4-B57B-040ABFB17937}" presName="level2Shape" presStyleLbl="asst1" presStyleIdx="0" presStyleCnt="3"/>
      <dgm:spPr>
        <a:prstGeom prst="teardrop">
          <a:avLst/>
        </a:prstGeom>
      </dgm:spPr>
    </dgm:pt>
    <dgm:pt modelId="{575DE11B-CBEA-4A1A-B8D3-0CB057C26E50}" type="pres">
      <dgm:prSet presAssocID="{A480E2F1-E134-4CF4-B57B-040ABFB17937}" presName="hierChild3" presStyleCnt="0"/>
      <dgm:spPr/>
    </dgm:pt>
    <dgm:pt modelId="{19CBC981-7982-4D90-A696-794EE611608D}" type="pres">
      <dgm:prSet presAssocID="{4BB47D02-98B2-4EB0-BC40-B8389C593881}" presName="Name19" presStyleLbl="parChTrans1D2" presStyleIdx="1" presStyleCnt="3"/>
      <dgm:spPr/>
    </dgm:pt>
    <dgm:pt modelId="{BB710516-0BC8-4E64-9EEE-6AA2AEAD3C16}" type="pres">
      <dgm:prSet presAssocID="{0C95A43C-5913-4587-8D1C-F71CA0744030}" presName="Name21" presStyleCnt="0"/>
      <dgm:spPr/>
    </dgm:pt>
    <dgm:pt modelId="{52D91262-8E1B-44D1-A540-DAA9D7575A68}" type="pres">
      <dgm:prSet presAssocID="{0C95A43C-5913-4587-8D1C-F71CA0744030}" presName="level2Shape" presStyleLbl="asst1" presStyleIdx="1" presStyleCnt="3"/>
      <dgm:spPr>
        <a:prstGeom prst="teardrop">
          <a:avLst/>
        </a:prstGeom>
      </dgm:spPr>
    </dgm:pt>
    <dgm:pt modelId="{BC23C876-555C-4BE9-AA90-DDB54C0FFA09}" type="pres">
      <dgm:prSet presAssocID="{0C95A43C-5913-4587-8D1C-F71CA0744030}" presName="hierChild3" presStyleCnt="0"/>
      <dgm:spPr/>
    </dgm:pt>
    <dgm:pt modelId="{91B03442-C307-45AC-AE8A-D1953219196A}" type="pres">
      <dgm:prSet presAssocID="{3F55D175-A93A-40F6-B347-55E1309E15EE}" presName="Name19" presStyleLbl="parChTrans1D2" presStyleIdx="2" presStyleCnt="3"/>
      <dgm:spPr/>
    </dgm:pt>
    <dgm:pt modelId="{912400A2-A424-4572-B092-A860B0DEB3DB}" type="pres">
      <dgm:prSet presAssocID="{67D72A4A-72C6-4486-AEF3-531B01FF0C36}" presName="Name21" presStyleCnt="0"/>
      <dgm:spPr/>
    </dgm:pt>
    <dgm:pt modelId="{677B2B9E-6D7E-4F99-A941-2AF8BA453DCF}" type="pres">
      <dgm:prSet presAssocID="{67D72A4A-72C6-4486-AEF3-531B01FF0C36}" presName="level2Shape" presStyleLbl="asst1" presStyleIdx="2" presStyleCnt="3"/>
      <dgm:spPr>
        <a:prstGeom prst="teardrop">
          <a:avLst/>
        </a:prstGeom>
      </dgm:spPr>
    </dgm:pt>
    <dgm:pt modelId="{84B6B7A5-D047-436F-BD3E-0428DE4DBDA4}" type="pres">
      <dgm:prSet presAssocID="{67D72A4A-72C6-4486-AEF3-531B01FF0C36}" presName="hierChild3" presStyleCnt="0"/>
      <dgm:spPr/>
    </dgm:pt>
    <dgm:pt modelId="{B8E08108-4122-45B4-A5E7-BB48DFA3B92E}" type="pres">
      <dgm:prSet presAssocID="{1EC4511F-2567-4D2A-A609-5D1F03A61493}" presName="bgShapesFlow" presStyleCnt="0"/>
      <dgm:spPr/>
    </dgm:pt>
  </dgm:ptLst>
  <dgm:cxnLst>
    <dgm:cxn modelId="{FECBC200-99B4-4BAD-8C25-76B2C1D8BD23}" type="presOf" srcId="{3F55D175-A93A-40F6-B347-55E1309E15EE}" destId="{91B03442-C307-45AC-AE8A-D1953219196A}" srcOrd="0" destOrd="0" presId="urn:microsoft.com/office/officeart/2005/8/layout/hierarchy6"/>
    <dgm:cxn modelId="{F8834B19-86E5-4913-9D9B-845605A69DEE}" type="presOf" srcId="{ED71141C-ABF7-4FBC-8669-010FD0DBA417}" destId="{F8EE7445-9048-49C2-A289-537D27A9872A}" srcOrd="0" destOrd="0" presId="urn:microsoft.com/office/officeart/2005/8/layout/hierarchy6"/>
    <dgm:cxn modelId="{97AD006D-3ED3-4773-8CC1-A3E5387A51B2}" srcId="{1EC4511F-2567-4D2A-A609-5D1F03A61493}" destId="{ED71141C-ABF7-4FBC-8669-010FD0DBA417}" srcOrd="0" destOrd="0" parTransId="{2CABC559-5483-43C6-9216-6E5642727993}" sibTransId="{8A55D6E7-77A2-4F79-AD37-8238DD4B24DA}"/>
    <dgm:cxn modelId="{4A1F5382-6704-4386-A04F-334DF32E92DA}" type="presOf" srcId="{1EC4511F-2567-4D2A-A609-5D1F03A61493}" destId="{C7CBD527-9B4E-4733-9CC9-DE2DC7260A1A}" srcOrd="0" destOrd="0" presId="urn:microsoft.com/office/officeart/2005/8/layout/hierarchy6"/>
    <dgm:cxn modelId="{72BF428C-E0EF-435A-B970-082015E861B4}" srcId="{ED71141C-ABF7-4FBC-8669-010FD0DBA417}" destId="{67D72A4A-72C6-4486-AEF3-531B01FF0C36}" srcOrd="2" destOrd="0" parTransId="{3F55D175-A93A-40F6-B347-55E1309E15EE}" sibTransId="{AE78CBF2-31CA-4364-95D8-ACD92A955700}"/>
    <dgm:cxn modelId="{66D9B48C-64DA-49D9-9BD1-903917D1AC78}" srcId="{ED71141C-ABF7-4FBC-8669-010FD0DBA417}" destId="{A480E2F1-E134-4CF4-B57B-040ABFB17937}" srcOrd="0" destOrd="0" parTransId="{699964DD-09A8-47BA-9297-7544474A658C}" sibTransId="{31847F58-955D-4919-B875-133A342AD27F}"/>
    <dgm:cxn modelId="{2AC4BA8C-55C0-4259-9661-FE2153AA55A0}" type="presOf" srcId="{0C95A43C-5913-4587-8D1C-F71CA0744030}" destId="{52D91262-8E1B-44D1-A540-DAA9D7575A68}" srcOrd="0" destOrd="0" presId="urn:microsoft.com/office/officeart/2005/8/layout/hierarchy6"/>
    <dgm:cxn modelId="{25787F9F-80D1-4A8B-AB7E-46A0A5243DF5}" type="presOf" srcId="{699964DD-09A8-47BA-9297-7544474A658C}" destId="{D5F3E44E-4C27-414C-9305-C2172DA97CC3}" srcOrd="0" destOrd="0" presId="urn:microsoft.com/office/officeart/2005/8/layout/hierarchy6"/>
    <dgm:cxn modelId="{DE0D40CD-19C6-4A90-946D-E53CB0860C58}" srcId="{ED71141C-ABF7-4FBC-8669-010FD0DBA417}" destId="{0C95A43C-5913-4587-8D1C-F71CA0744030}" srcOrd="1" destOrd="0" parTransId="{4BB47D02-98B2-4EB0-BC40-B8389C593881}" sibTransId="{B1863B19-4BA9-4DEB-995B-719A4E34A6E3}"/>
    <dgm:cxn modelId="{E60ED0D7-B990-458B-B0A3-69A0A56E97ED}" type="presOf" srcId="{A480E2F1-E134-4CF4-B57B-040ABFB17937}" destId="{608F3D34-DA0E-4162-AC4C-1DEEB3D9431B}" srcOrd="0" destOrd="0" presId="urn:microsoft.com/office/officeart/2005/8/layout/hierarchy6"/>
    <dgm:cxn modelId="{E3481FE1-D9E9-4A50-BF37-1F014E2B3274}" type="presOf" srcId="{67D72A4A-72C6-4486-AEF3-531B01FF0C36}" destId="{677B2B9E-6D7E-4F99-A941-2AF8BA453DCF}" srcOrd="0" destOrd="0" presId="urn:microsoft.com/office/officeart/2005/8/layout/hierarchy6"/>
    <dgm:cxn modelId="{3B795DF7-76A4-4986-8A6C-3045936E615E}" type="presOf" srcId="{4BB47D02-98B2-4EB0-BC40-B8389C593881}" destId="{19CBC981-7982-4D90-A696-794EE611608D}" srcOrd="0" destOrd="0" presId="urn:microsoft.com/office/officeart/2005/8/layout/hierarchy6"/>
    <dgm:cxn modelId="{2ACA7753-C707-4011-AD6A-1A4FDFE7079C}" type="presParOf" srcId="{C7CBD527-9B4E-4733-9CC9-DE2DC7260A1A}" destId="{0715246A-5063-4AC3-B9AB-9EE6186404A4}" srcOrd="0" destOrd="0" presId="urn:microsoft.com/office/officeart/2005/8/layout/hierarchy6"/>
    <dgm:cxn modelId="{713A5AD2-7F14-4EA2-B2B7-38046336D60B}" type="presParOf" srcId="{0715246A-5063-4AC3-B9AB-9EE6186404A4}" destId="{1EEF6B19-F6E8-4D5C-9F56-E5183D3B3747}" srcOrd="0" destOrd="0" presId="urn:microsoft.com/office/officeart/2005/8/layout/hierarchy6"/>
    <dgm:cxn modelId="{7B438F1E-3198-45A7-BB26-D0F66FDD64AB}" type="presParOf" srcId="{1EEF6B19-F6E8-4D5C-9F56-E5183D3B3747}" destId="{2545C730-14E2-4A5B-BEA9-545F355AF8ED}" srcOrd="0" destOrd="0" presId="urn:microsoft.com/office/officeart/2005/8/layout/hierarchy6"/>
    <dgm:cxn modelId="{C734DA9D-3229-45D5-AE74-BAD8F6F264BA}" type="presParOf" srcId="{2545C730-14E2-4A5B-BEA9-545F355AF8ED}" destId="{F8EE7445-9048-49C2-A289-537D27A9872A}" srcOrd="0" destOrd="0" presId="urn:microsoft.com/office/officeart/2005/8/layout/hierarchy6"/>
    <dgm:cxn modelId="{56E16361-F7AB-4E91-BAB7-F3E00BC75385}" type="presParOf" srcId="{2545C730-14E2-4A5B-BEA9-545F355AF8ED}" destId="{ED0CC1BE-C501-482E-BE41-A2241682CA80}" srcOrd="1" destOrd="0" presId="urn:microsoft.com/office/officeart/2005/8/layout/hierarchy6"/>
    <dgm:cxn modelId="{1544ED95-8086-4131-B8C6-53B74402DC8A}" type="presParOf" srcId="{ED0CC1BE-C501-482E-BE41-A2241682CA80}" destId="{D5F3E44E-4C27-414C-9305-C2172DA97CC3}" srcOrd="0" destOrd="0" presId="urn:microsoft.com/office/officeart/2005/8/layout/hierarchy6"/>
    <dgm:cxn modelId="{896A4BBA-611D-4DF8-8223-974A4DA84CD7}" type="presParOf" srcId="{ED0CC1BE-C501-482E-BE41-A2241682CA80}" destId="{6C10E8AC-1878-4222-BCA7-EF5CD294D65A}" srcOrd="1" destOrd="0" presId="urn:microsoft.com/office/officeart/2005/8/layout/hierarchy6"/>
    <dgm:cxn modelId="{6F68A4B3-0430-4EB5-A88A-CC676A137F2B}" type="presParOf" srcId="{6C10E8AC-1878-4222-BCA7-EF5CD294D65A}" destId="{608F3D34-DA0E-4162-AC4C-1DEEB3D9431B}" srcOrd="0" destOrd="0" presId="urn:microsoft.com/office/officeart/2005/8/layout/hierarchy6"/>
    <dgm:cxn modelId="{48D42FFC-08A6-42E9-80E7-8AE9C354B4D6}" type="presParOf" srcId="{6C10E8AC-1878-4222-BCA7-EF5CD294D65A}" destId="{575DE11B-CBEA-4A1A-B8D3-0CB057C26E50}" srcOrd="1" destOrd="0" presId="urn:microsoft.com/office/officeart/2005/8/layout/hierarchy6"/>
    <dgm:cxn modelId="{2F08F238-712F-4C50-A53B-E27AA95B3E1F}" type="presParOf" srcId="{ED0CC1BE-C501-482E-BE41-A2241682CA80}" destId="{19CBC981-7982-4D90-A696-794EE611608D}" srcOrd="2" destOrd="0" presId="urn:microsoft.com/office/officeart/2005/8/layout/hierarchy6"/>
    <dgm:cxn modelId="{1DFB4F1D-F631-438F-B2AD-1DA5D6F66132}" type="presParOf" srcId="{ED0CC1BE-C501-482E-BE41-A2241682CA80}" destId="{BB710516-0BC8-4E64-9EEE-6AA2AEAD3C16}" srcOrd="3" destOrd="0" presId="urn:microsoft.com/office/officeart/2005/8/layout/hierarchy6"/>
    <dgm:cxn modelId="{DA428900-EEAB-4438-BB9B-7893BB38B42D}" type="presParOf" srcId="{BB710516-0BC8-4E64-9EEE-6AA2AEAD3C16}" destId="{52D91262-8E1B-44D1-A540-DAA9D7575A68}" srcOrd="0" destOrd="0" presId="urn:microsoft.com/office/officeart/2005/8/layout/hierarchy6"/>
    <dgm:cxn modelId="{6506310E-EF12-43EB-9FBE-6CEBB680B584}" type="presParOf" srcId="{BB710516-0BC8-4E64-9EEE-6AA2AEAD3C16}" destId="{BC23C876-555C-4BE9-AA90-DDB54C0FFA09}" srcOrd="1" destOrd="0" presId="urn:microsoft.com/office/officeart/2005/8/layout/hierarchy6"/>
    <dgm:cxn modelId="{A9DA14E1-C824-4A8A-B6FE-51605443553B}" type="presParOf" srcId="{ED0CC1BE-C501-482E-BE41-A2241682CA80}" destId="{91B03442-C307-45AC-AE8A-D1953219196A}" srcOrd="4" destOrd="0" presId="urn:microsoft.com/office/officeart/2005/8/layout/hierarchy6"/>
    <dgm:cxn modelId="{36C1EA7F-66F5-4E5E-81FB-7F7254C493FC}" type="presParOf" srcId="{ED0CC1BE-C501-482E-BE41-A2241682CA80}" destId="{912400A2-A424-4572-B092-A860B0DEB3DB}" srcOrd="5" destOrd="0" presId="urn:microsoft.com/office/officeart/2005/8/layout/hierarchy6"/>
    <dgm:cxn modelId="{2AF415A6-6314-4112-9375-A046069D7E8B}" type="presParOf" srcId="{912400A2-A424-4572-B092-A860B0DEB3DB}" destId="{677B2B9E-6D7E-4F99-A941-2AF8BA453DCF}" srcOrd="0" destOrd="0" presId="urn:microsoft.com/office/officeart/2005/8/layout/hierarchy6"/>
    <dgm:cxn modelId="{91BF9B8E-73BB-4595-BEB8-30626606160C}" type="presParOf" srcId="{912400A2-A424-4572-B092-A860B0DEB3DB}" destId="{84B6B7A5-D047-436F-BD3E-0428DE4DBDA4}" srcOrd="1" destOrd="0" presId="urn:microsoft.com/office/officeart/2005/8/layout/hierarchy6"/>
    <dgm:cxn modelId="{3B10060E-A247-4744-847B-3A3CD28F6873}" type="presParOf" srcId="{C7CBD527-9B4E-4733-9CC9-DE2DC7260A1A}" destId="{B8E08108-4122-45B4-A5E7-BB48DFA3B92E}" srcOrd="1" destOrd="0" presId="urn:microsoft.com/office/officeart/2005/8/layout/hierarchy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2E146B-7818-4721-858B-CB362E7BD1F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27EF3493-76A9-4169-B82C-E92A6F2B4990}">
      <dgm:prSet phldrT="[Text]"/>
      <dgm:spPr/>
      <dgm:t>
        <a:bodyPr/>
        <a:lstStyle/>
        <a:p>
          <a:r>
            <a:rPr lang="en-US" dirty="0">
              <a:latin typeface="Josefin Sans" pitchFamily="2" charset="0"/>
            </a:rPr>
            <a:t>Figma</a:t>
          </a:r>
        </a:p>
      </dgm:t>
    </dgm:pt>
    <dgm:pt modelId="{DE23F2B6-7BAC-4D75-842C-B27B716E14FA}" type="parTrans" cxnId="{CBED7A07-0228-4DA1-93AA-4F3A14844CB4}">
      <dgm:prSet/>
      <dgm:spPr/>
      <dgm:t>
        <a:bodyPr/>
        <a:lstStyle/>
        <a:p>
          <a:endParaRPr lang="en-US">
            <a:latin typeface="Josefin Sans" pitchFamily="2" charset="0"/>
          </a:endParaRPr>
        </a:p>
      </dgm:t>
    </dgm:pt>
    <dgm:pt modelId="{D4EB9FF6-D223-4C05-BE44-3EE54FDC5A2F}" type="sibTrans" cxnId="{CBED7A07-0228-4DA1-93AA-4F3A14844CB4}">
      <dgm:prSet/>
      <dgm:spPr/>
      <dgm:t>
        <a:bodyPr/>
        <a:lstStyle/>
        <a:p>
          <a:endParaRPr lang="en-US">
            <a:latin typeface="Josefin Sans" pitchFamily="2" charset="0"/>
          </a:endParaRPr>
        </a:p>
      </dgm:t>
    </dgm:pt>
    <dgm:pt modelId="{A04FEA1C-E3D7-43E3-AF5E-35D2F056E1E6}">
      <dgm:prSet phldrT="[Text]"/>
      <dgm:spPr/>
      <dgm:t>
        <a:bodyPr/>
        <a:lstStyle/>
        <a:p>
          <a:r>
            <a:rPr lang="en-US" dirty="0">
              <a:latin typeface="Josefin Sans" pitchFamily="2" charset="0"/>
            </a:rPr>
            <a:t>Adobe Photoshop</a:t>
          </a:r>
        </a:p>
      </dgm:t>
    </dgm:pt>
    <dgm:pt modelId="{00804D02-6EA9-45F6-9DAC-866731F741CF}" type="parTrans" cxnId="{7757F703-2AEB-46AD-8245-68227B75A5ED}">
      <dgm:prSet/>
      <dgm:spPr/>
      <dgm:t>
        <a:bodyPr/>
        <a:lstStyle/>
        <a:p>
          <a:endParaRPr lang="en-US">
            <a:latin typeface="Josefin Sans" pitchFamily="2" charset="0"/>
          </a:endParaRPr>
        </a:p>
      </dgm:t>
    </dgm:pt>
    <dgm:pt modelId="{A22B25CA-3EF6-4AC9-B8B6-F940A87A2E79}" type="sibTrans" cxnId="{7757F703-2AEB-46AD-8245-68227B75A5ED}">
      <dgm:prSet/>
      <dgm:spPr/>
      <dgm:t>
        <a:bodyPr/>
        <a:lstStyle/>
        <a:p>
          <a:endParaRPr lang="en-US">
            <a:latin typeface="Josefin Sans" pitchFamily="2" charset="0"/>
          </a:endParaRPr>
        </a:p>
      </dgm:t>
    </dgm:pt>
    <dgm:pt modelId="{D4AF1884-1F23-4557-8CCD-B00CF19C2BF9}">
      <dgm:prSet phldrT="[Text]"/>
      <dgm:spPr/>
      <dgm:t>
        <a:bodyPr/>
        <a:lstStyle/>
        <a:p>
          <a:r>
            <a:rPr lang="en-US" dirty="0">
              <a:latin typeface="Josefin Sans" pitchFamily="2" charset="0"/>
            </a:rPr>
            <a:t>Adobe illustrator</a:t>
          </a:r>
        </a:p>
      </dgm:t>
    </dgm:pt>
    <dgm:pt modelId="{379E1C68-6AD0-4124-8B35-1851B7A59F0C}" type="parTrans" cxnId="{3B87AF9B-C522-42B8-8C51-3078A4819663}">
      <dgm:prSet/>
      <dgm:spPr/>
      <dgm:t>
        <a:bodyPr/>
        <a:lstStyle/>
        <a:p>
          <a:endParaRPr lang="en-US">
            <a:latin typeface="Josefin Sans" pitchFamily="2" charset="0"/>
          </a:endParaRPr>
        </a:p>
      </dgm:t>
    </dgm:pt>
    <dgm:pt modelId="{1614E85D-32D9-4F58-8AC2-D7A591DEDE1B}" type="sibTrans" cxnId="{3B87AF9B-C522-42B8-8C51-3078A4819663}">
      <dgm:prSet/>
      <dgm:spPr/>
      <dgm:t>
        <a:bodyPr/>
        <a:lstStyle/>
        <a:p>
          <a:endParaRPr lang="en-US">
            <a:latin typeface="Josefin Sans" pitchFamily="2" charset="0"/>
          </a:endParaRPr>
        </a:p>
      </dgm:t>
    </dgm:pt>
    <dgm:pt modelId="{E43F5955-1C4C-4158-94A3-B447EBB61EED}" type="pres">
      <dgm:prSet presAssocID="{8B2E146B-7818-4721-858B-CB362E7BD1F3}" presName="Name0" presStyleCnt="0">
        <dgm:presLayoutVars>
          <dgm:dir/>
          <dgm:resizeHandles val="exact"/>
        </dgm:presLayoutVars>
      </dgm:prSet>
      <dgm:spPr/>
    </dgm:pt>
    <dgm:pt modelId="{048D3028-592F-4972-A09E-BCC18E80F379}" type="pres">
      <dgm:prSet presAssocID="{8B2E146B-7818-4721-858B-CB362E7BD1F3}" presName="fgShape" presStyleLbl="fgShp" presStyleIdx="0" presStyleCnt="1"/>
      <dgm:spPr/>
    </dgm:pt>
    <dgm:pt modelId="{C4B1370A-184B-486C-BD39-FA2ECF97BCD0}" type="pres">
      <dgm:prSet presAssocID="{8B2E146B-7818-4721-858B-CB362E7BD1F3}" presName="linComp" presStyleCnt="0"/>
      <dgm:spPr/>
    </dgm:pt>
    <dgm:pt modelId="{350A478F-6407-4C42-8ECE-9D63E857DBDA}" type="pres">
      <dgm:prSet presAssocID="{27EF3493-76A9-4169-B82C-E92A6F2B4990}" presName="compNode" presStyleCnt="0"/>
      <dgm:spPr/>
    </dgm:pt>
    <dgm:pt modelId="{85FBC58D-74A0-40C7-AAA6-6381294710CD}" type="pres">
      <dgm:prSet presAssocID="{27EF3493-76A9-4169-B82C-E92A6F2B4990}" presName="bkgdShape" presStyleLbl="node1" presStyleIdx="0" presStyleCnt="3"/>
      <dgm:spPr/>
    </dgm:pt>
    <dgm:pt modelId="{DD7DF6E5-04B9-4726-8D61-FA4B1D45A9D1}" type="pres">
      <dgm:prSet presAssocID="{27EF3493-76A9-4169-B82C-E92A6F2B4990}" presName="nodeTx" presStyleLbl="node1" presStyleIdx="0" presStyleCnt="3">
        <dgm:presLayoutVars>
          <dgm:bulletEnabled val="1"/>
        </dgm:presLayoutVars>
      </dgm:prSet>
      <dgm:spPr/>
    </dgm:pt>
    <dgm:pt modelId="{5D403E5C-AFB3-4263-837A-2CFD7EF570D2}" type="pres">
      <dgm:prSet presAssocID="{27EF3493-76A9-4169-B82C-E92A6F2B4990}" presName="invisiNode" presStyleLbl="node1" presStyleIdx="0" presStyleCnt="3"/>
      <dgm:spPr/>
    </dgm:pt>
    <dgm:pt modelId="{89E8DD99-2222-4898-B06A-18245C7E66AA}" type="pres">
      <dgm:prSet presAssocID="{27EF3493-76A9-4169-B82C-E92A6F2B4990}" presName="imagNode" presStyleLbl="fgImgPlac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71CC9AD5-9209-4158-A461-56C15FEE67B8}" type="pres">
      <dgm:prSet presAssocID="{D4EB9FF6-D223-4C05-BE44-3EE54FDC5A2F}" presName="sibTrans" presStyleLbl="sibTrans2D1" presStyleIdx="0" presStyleCnt="0"/>
      <dgm:spPr/>
    </dgm:pt>
    <dgm:pt modelId="{47F0B9E8-24F0-4540-A562-DC0D006EFD11}" type="pres">
      <dgm:prSet presAssocID="{A04FEA1C-E3D7-43E3-AF5E-35D2F056E1E6}" presName="compNode" presStyleCnt="0"/>
      <dgm:spPr/>
    </dgm:pt>
    <dgm:pt modelId="{FAE5B0D3-12A1-46E0-9B28-E2D20F997900}" type="pres">
      <dgm:prSet presAssocID="{A04FEA1C-E3D7-43E3-AF5E-35D2F056E1E6}" presName="bkgdShape" presStyleLbl="node1" presStyleIdx="1" presStyleCnt="3"/>
      <dgm:spPr/>
    </dgm:pt>
    <dgm:pt modelId="{930CC707-E637-45A0-A26E-6AE8A7FC43B9}" type="pres">
      <dgm:prSet presAssocID="{A04FEA1C-E3D7-43E3-AF5E-35D2F056E1E6}" presName="nodeTx" presStyleLbl="node1" presStyleIdx="1" presStyleCnt="3">
        <dgm:presLayoutVars>
          <dgm:bulletEnabled val="1"/>
        </dgm:presLayoutVars>
      </dgm:prSet>
      <dgm:spPr/>
    </dgm:pt>
    <dgm:pt modelId="{EA794E6E-4D40-4C48-AE83-B20A31BE42D6}" type="pres">
      <dgm:prSet presAssocID="{A04FEA1C-E3D7-43E3-AF5E-35D2F056E1E6}" presName="invisiNode" presStyleLbl="node1" presStyleIdx="1" presStyleCnt="3"/>
      <dgm:spPr/>
    </dgm:pt>
    <dgm:pt modelId="{5509E8D2-CFC9-47A9-B20C-4055CB3699D9}" type="pres">
      <dgm:prSet presAssocID="{A04FEA1C-E3D7-43E3-AF5E-35D2F056E1E6}" presName="imagNode" presStyleLbl="fgImgPlace1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6FFE123D-D738-4184-B90C-0FB7D4B3832E}" type="pres">
      <dgm:prSet presAssocID="{A22B25CA-3EF6-4AC9-B8B6-F940A87A2E79}" presName="sibTrans" presStyleLbl="sibTrans2D1" presStyleIdx="0" presStyleCnt="0"/>
      <dgm:spPr/>
    </dgm:pt>
    <dgm:pt modelId="{5756C75D-D12D-4E0C-BCF3-B922B70FB5DD}" type="pres">
      <dgm:prSet presAssocID="{D4AF1884-1F23-4557-8CCD-B00CF19C2BF9}" presName="compNode" presStyleCnt="0"/>
      <dgm:spPr/>
    </dgm:pt>
    <dgm:pt modelId="{59F8AB63-B92B-4986-850A-F701D0288A8A}" type="pres">
      <dgm:prSet presAssocID="{D4AF1884-1F23-4557-8CCD-B00CF19C2BF9}" presName="bkgdShape" presStyleLbl="node1" presStyleIdx="2" presStyleCnt="3"/>
      <dgm:spPr/>
    </dgm:pt>
    <dgm:pt modelId="{C97C7A33-31B6-4651-B20F-FE5132A52E12}" type="pres">
      <dgm:prSet presAssocID="{D4AF1884-1F23-4557-8CCD-B00CF19C2BF9}" presName="nodeTx" presStyleLbl="node1" presStyleIdx="2" presStyleCnt="3">
        <dgm:presLayoutVars>
          <dgm:bulletEnabled val="1"/>
        </dgm:presLayoutVars>
      </dgm:prSet>
      <dgm:spPr/>
    </dgm:pt>
    <dgm:pt modelId="{A03982BF-15D1-45F0-BBF8-57C302BE88CC}" type="pres">
      <dgm:prSet presAssocID="{D4AF1884-1F23-4557-8CCD-B00CF19C2BF9}" presName="invisiNode" presStyleLbl="node1" presStyleIdx="2" presStyleCnt="3"/>
      <dgm:spPr/>
    </dgm:pt>
    <dgm:pt modelId="{8E7515EE-F24D-41A4-90FA-D07FBFBE9A78}" type="pres">
      <dgm:prSet presAssocID="{D4AF1884-1F23-4557-8CCD-B00CF19C2BF9}" presName="imagNode" presStyleLbl="fgImgPlace1" presStyleIdx="2" presStyleCnt="3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709ECD01-BE18-41C7-9EA1-AC57FB5C548F}" type="presOf" srcId="{D4EB9FF6-D223-4C05-BE44-3EE54FDC5A2F}" destId="{71CC9AD5-9209-4158-A461-56C15FEE67B8}" srcOrd="0" destOrd="0" presId="urn:microsoft.com/office/officeart/2005/8/layout/hList7"/>
    <dgm:cxn modelId="{7757F703-2AEB-46AD-8245-68227B75A5ED}" srcId="{8B2E146B-7818-4721-858B-CB362E7BD1F3}" destId="{A04FEA1C-E3D7-43E3-AF5E-35D2F056E1E6}" srcOrd="1" destOrd="0" parTransId="{00804D02-6EA9-45F6-9DAC-866731F741CF}" sibTransId="{A22B25CA-3EF6-4AC9-B8B6-F940A87A2E79}"/>
    <dgm:cxn modelId="{CBED7A07-0228-4DA1-93AA-4F3A14844CB4}" srcId="{8B2E146B-7818-4721-858B-CB362E7BD1F3}" destId="{27EF3493-76A9-4169-B82C-E92A6F2B4990}" srcOrd="0" destOrd="0" parTransId="{DE23F2B6-7BAC-4D75-842C-B27B716E14FA}" sibTransId="{D4EB9FF6-D223-4C05-BE44-3EE54FDC5A2F}"/>
    <dgm:cxn modelId="{4BC00627-49FE-4236-B247-F955D2FF3ECD}" type="presOf" srcId="{A04FEA1C-E3D7-43E3-AF5E-35D2F056E1E6}" destId="{FAE5B0D3-12A1-46E0-9B28-E2D20F997900}" srcOrd="0" destOrd="0" presId="urn:microsoft.com/office/officeart/2005/8/layout/hList7"/>
    <dgm:cxn modelId="{CCBA9165-2B57-498B-8C75-4547E0E336C0}" type="presOf" srcId="{D4AF1884-1F23-4557-8CCD-B00CF19C2BF9}" destId="{59F8AB63-B92B-4986-850A-F701D0288A8A}" srcOrd="0" destOrd="0" presId="urn:microsoft.com/office/officeart/2005/8/layout/hList7"/>
    <dgm:cxn modelId="{0E34444C-2E39-47E1-89E9-95D9037F711A}" type="presOf" srcId="{8B2E146B-7818-4721-858B-CB362E7BD1F3}" destId="{E43F5955-1C4C-4158-94A3-B447EBB61EED}" srcOrd="0" destOrd="0" presId="urn:microsoft.com/office/officeart/2005/8/layout/hList7"/>
    <dgm:cxn modelId="{088D418B-D745-48AB-8E05-02F97B601C1B}" type="presOf" srcId="{A04FEA1C-E3D7-43E3-AF5E-35D2F056E1E6}" destId="{930CC707-E637-45A0-A26E-6AE8A7FC43B9}" srcOrd="1" destOrd="0" presId="urn:microsoft.com/office/officeart/2005/8/layout/hList7"/>
    <dgm:cxn modelId="{3B87AF9B-C522-42B8-8C51-3078A4819663}" srcId="{8B2E146B-7818-4721-858B-CB362E7BD1F3}" destId="{D4AF1884-1F23-4557-8CCD-B00CF19C2BF9}" srcOrd="2" destOrd="0" parTransId="{379E1C68-6AD0-4124-8B35-1851B7A59F0C}" sibTransId="{1614E85D-32D9-4F58-8AC2-D7A591DEDE1B}"/>
    <dgm:cxn modelId="{13CEF9B4-2210-4E1F-B132-FF5D31E68D65}" type="presOf" srcId="{D4AF1884-1F23-4557-8CCD-B00CF19C2BF9}" destId="{C97C7A33-31B6-4651-B20F-FE5132A52E12}" srcOrd="1" destOrd="0" presId="urn:microsoft.com/office/officeart/2005/8/layout/hList7"/>
    <dgm:cxn modelId="{741D46E0-C91A-4DD1-860A-8033D31B4093}" type="presOf" srcId="{A22B25CA-3EF6-4AC9-B8B6-F940A87A2E79}" destId="{6FFE123D-D738-4184-B90C-0FB7D4B3832E}" srcOrd="0" destOrd="0" presId="urn:microsoft.com/office/officeart/2005/8/layout/hList7"/>
    <dgm:cxn modelId="{EB4EF9F3-3EB5-453B-9245-F5077373FF9D}" type="presOf" srcId="{27EF3493-76A9-4169-B82C-E92A6F2B4990}" destId="{DD7DF6E5-04B9-4726-8D61-FA4B1D45A9D1}" srcOrd="1" destOrd="0" presId="urn:microsoft.com/office/officeart/2005/8/layout/hList7"/>
    <dgm:cxn modelId="{2407A1FD-F46B-4B35-8889-553380EA7BCB}" type="presOf" srcId="{27EF3493-76A9-4169-B82C-E92A6F2B4990}" destId="{85FBC58D-74A0-40C7-AAA6-6381294710CD}" srcOrd="0" destOrd="0" presId="urn:microsoft.com/office/officeart/2005/8/layout/hList7"/>
    <dgm:cxn modelId="{0A2E22B4-FCC3-4963-8621-A467506A01F2}" type="presParOf" srcId="{E43F5955-1C4C-4158-94A3-B447EBB61EED}" destId="{048D3028-592F-4972-A09E-BCC18E80F379}" srcOrd="0" destOrd="0" presId="urn:microsoft.com/office/officeart/2005/8/layout/hList7"/>
    <dgm:cxn modelId="{E3527231-6E15-459C-9958-79E4DBCD041B}" type="presParOf" srcId="{E43F5955-1C4C-4158-94A3-B447EBB61EED}" destId="{C4B1370A-184B-486C-BD39-FA2ECF97BCD0}" srcOrd="1" destOrd="0" presId="urn:microsoft.com/office/officeart/2005/8/layout/hList7"/>
    <dgm:cxn modelId="{48A7C5D7-8322-4AD7-A783-6C1F91A57725}" type="presParOf" srcId="{C4B1370A-184B-486C-BD39-FA2ECF97BCD0}" destId="{350A478F-6407-4C42-8ECE-9D63E857DBDA}" srcOrd="0" destOrd="0" presId="urn:microsoft.com/office/officeart/2005/8/layout/hList7"/>
    <dgm:cxn modelId="{16C4698F-C4B7-441B-AC12-406119AFE44B}" type="presParOf" srcId="{350A478F-6407-4C42-8ECE-9D63E857DBDA}" destId="{85FBC58D-74A0-40C7-AAA6-6381294710CD}" srcOrd="0" destOrd="0" presId="urn:microsoft.com/office/officeart/2005/8/layout/hList7"/>
    <dgm:cxn modelId="{4B55252C-CF09-406B-9E24-113A11BFD331}" type="presParOf" srcId="{350A478F-6407-4C42-8ECE-9D63E857DBDA}" destId="{DD7DF6E5-04B9-4726-8D61-FA4B1D45A9D1}" srcOrd="1" destOrd="0" presId="urn:microsoft.com/office/officeart/2005/8/layout/hList7"/>
    <dgm:cxn modelId="{8B6E4645-69A1-4114-ADF4-C687D45F67C7}" type="presParOf" srcId="{350A478F-6407-4C42-8ECE-9D63E857DBDA}" destId="{5D403E5C-AFB3-4263-837A-2CFD7EF570D2}" srcOrd="2" destOrd="0" presId="urn:microsoft.com/office/officeart/2005/8/layout/hList7"/>
    <dgm:cxn modelId="{35E2C75C-A58D-47F0-A648-F8D946D1B4E6}" type="presParOf" srcId="{350A478F-6407-4C42-8ECE-9D63E857DBDA}" destId="{89E8DD99-2222-4898-B06A-18245C7E66AA}" srcOrd="3" destOrd="0" presId="urn:microsoft.com/office/officeart/2005/8/layout/hList7"/>
    <dgm:cxn modelId="{B326B859-ABE9-4B70-A882-F2A7C34D0278}" type="presParOf" srcId="{C4B1370A-184B-486C-BD39-FA2ECF97BCD0}" destId="{71CC9AD5-9209-4158-A461-56C15FEE67B8}" srcOrd="1" destOrd="0" presId="urn:microsoft.com/office/officeart/2005/8/layout/hList7"/>
    <dgm:cxn modelId="{B84EB958-1BFD-47E3-85B7-971818AC2E85}" type="presParOf" srcId="{C4B1370A-184B-486C-BD39-FA2ECF97BCD0}" destId="{47F0B9E8-24F0-4540-A562-DC0D006EFD11}" srcOrd="2" destOrd="0" presId="urn:microsoft.com/office/officeart/2005/8/layout/hList7"/>
    <dgm:cxn modelId="{825712AB-901B-4859-9363-1C84CCA74B8B}" type="presParOf" srcId="{47F0B9E8-24F0-4540-A562-DC0D006EFD11}" destId="{FAE5B0D3-12A1-46E0-9B28-E2D20F997900}" srcOrd="0" destOrd="0" presId="urn:microsoft.com/office/officeart/2005/8/layout/hList7"/>
    <dgm:cxn modelId="{76ECD47C-693C-4BDC-9244-BBF3C0E94F4A}" type="presParOf" srcId="{47F0B9E8-24F0-4540-A562-DC0D006EFD11}" destId="{930CC707-E637-45A0-A26E-6AE8A7FC43B9}" srcOrd="1" destOrd="0" presId="urn:microsoft.com/office/officeart/2005/8/layout/hList7"/>
    <dgm:cxn modelId="{65A0FCF5-0007-4AC1-9A0D-363AC31F8474}" type="presParOf" srcId="{47F0B9E8-24F0-4540-A562-DC0D006EFD11}" destId="{EA794E6E-4D40-4C48-AE83-B20A31BE42D6}" srcOrd="2" destOrd="0" presId="urn:microsoft.com/office/officeart/2005/8/layout/hList7"/>
    <dgm:cxn modelId="{9F4D0E21-DC4B-4C56-BD2A-60A3DFC63F8E}" type="presParOf" srcId="{47F0B9E8-24F0-4540-A562-DC0D006EFD11}" destId="{5509E8D2-CFC9-47A9-B20C-4055CB3699D9}" srcOrd="3" destOrd="0" presId="urn:microsoft.com/office/officeart/2005/8/layout/hList7"/>
    <dgm:cxn modelId="{6412DC0F-CBE3-46E7-A938-2CEC310F1893}" type="presParOf" srcId="{C4B1370A-184B-486C-BD39-FA2ECF97BCD0}" destId="{6FFE123D-D738-4184-B90C-0FB7D4B3832E}" srcOrd="3" destOrd="0" presId="urn:microsoft.com/office/officeart/2005/8/layout/hList7"/>
    <dgm:cxn modelId="{A292A2B5-81D0-4A9F-97EC-2F8E2B195D0A}" type="presParOf" srcId="{C4B1370A-184B-486C-BD39-FA2ECF97BCD0}" destId="{5756C75D-D12D-4E0C-BCF3-B922B70FB5DD}" srcOrd="4" destOrd="0" presId="urn:microsoft.com/office/officeart/2005/8/layout/hList7"/>
    <dgm:cxn modelId="{9B82392A-CEDD-48A9-82F1-99F11F762371}" type="presParOf" srcId="{5756C75D-D12D-4E0C-BCF3-B922B70FB5DD}" destId="{59F8AB63-B92B-4986-850A-F701D0288A8A}" srcOrd="0" destOrd="0" presId="urn:microsoft.com/office/officeart/2005/8/layout/hList7"/>
    <dgm:cxn modelId="{FE367738-5F33-45BA-9F10-F1636B10801B}" type="presParOf" srcId="{5756C75D-D12D-4E0C-BCF3-B922B70FB5DD}" destId="{C97C7A33-31B6-4651-B20F-FE5132A52E12}" srcOrd="1" destOrd="0" presId="urn:microsoft.com/office/officeart/2005/8/layout/hList7"/>
    <dgm:cxn modelId="{0A4C1292-BC58-404A-8D6E-9CD80CF1D725}" type="presParOf" srcId="{5756C75D-D12D-4E0C-BCF3-B922B70FB5DD}" destId="{A03982BF-15D1-45F0-BBF8-57C302BE88CC}" srcOrd="2" destOrd="0" presId="urn:microsoft.com/office/officeart/2005/8/layout/hList7"/>
    <dgm:cxn modelId="{15D21833-0A1A-4653-86C3-F20A57FEEBDF}" type="presParOf" srcId="{5756C75D-D12D-4E0C-BCF3-B922B70FB5DD}" destId="{8E7515EE-F24D-41A4-90FA-D07FBFBE9A7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C60D5F-D362-41DD-A0BE-92B237808C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F86DD82E-DF84-4A76-8C49-9065CA9C4FEC}">
      <dgm:prSet phldrT="[Text]"/>
      <dgm:spPr/>
      <dgm:t>
        <a:bodyPr/>
        <a:lstStyle/>
        <a:p>
          <a:r>
            <a:rPr lang="en-US" dirty="0"/>
            <a:t>Adel </a:t>
          </a:r>
          <a:r>
            <a:rPr lang="en-US" dirty="0" err="1"/>
            <a:t>Shousha</a:t>
          </a:r>
          <a:endParaRPr lang="en-US" dirty="0"/>
        </a:p>
      </dgm:t>
    </dgm:pt>
    <dgm:pt modelId="{00DF1CD4-A356-4F18-834D-796FB395FE00}" type="parTrans" cxnId="{0E9A0816-98EB-4A64-A417-4C8E5B736021}">
      <dgm:prSet/>
      <dgm:spPr/>
      <dgm:t>
        <a:bodyPr/>
        <a:lstStyle/>
        <a:p>
          <a:endParaRPr lang="en-US"/>
        </a:p>
      </dgm:t>
    </dgm:pt>
    <dgm:pt modelId="{510B34D1-AF9F-4896-81EF-95E6F11280F3}" type="sibTrans" cxnId="{0E9A0816-98EB-4A64-A417-4C8E5B736021}">
      <dgm:prSet/>
      <dgm:spPr/>
      <dgm:t>
        <a:bodyPr/>
        <a:lstStyle/>
        <a:p>
          <a:endParaRPr lang="en-US"/>
        </a:p>
      </dgm:t>
    </dgm:pt>
    <dgm:pt modelId="{C002315F-0D11-4B7C-AECA-47B0633AAB28}">
      <dgm:prSet phldrT="[Text]"/>
      <dgm:spPr/>
      <dgm:t>
        <a:bodyPr/>
        <a:lstStyle/>
        <a:p>
          <a:r>
            <a:rPr lang="en-US" dirty="0"/>
            <a:t>Karim </a:t>
          </a:r>
          <a:r>
            <a:rPr lang="en-US" dirty="0" err="1"/>
            <a:t>Mashaly</a:t>
          </a:r>
          <a:endParaRPr lang="en-US" dirty="0"/>
        </a:p>
      </dgm:t>
    </dgm:pt>
    <dgm:pt modelId="{32036B10-E591-4F5B-93E5-F032B0F2D29E}" type="parTrans" cxnId="{421F554F-24DE-4DFD-B81A-76EE6F9EF3F0}">
      <dgm:prSet/>
      <dgm:spPr/>
      <dgm:t>
        <a:bodyPr/>
        <a:lstStyle/>
        <a:p>
          <a:endParaRPr lang="en-US"/>
        </a:p>
      </dgm:t>
    </dgm:pt>
    <dgm:pt modelId="{C9349235-0798-4ED4-B8E8-D444A1C4B23B}" type="sibTrans" cxnId="{421F554F-24DE-4DFD-B81A-76EE6F9EF3F0}">
      <dgm:prSet/>
      <dgm:spPr/>
      <dgm:t>
        <a:bodyPr/>
        <a:lstStyle/>
        <a:p>
          <a:endParaRPr lang="en-US"/>
        </a:p>
      </dgm:t>
    </dgm:pt>
    <dgm:pt modelId="{0E40308A-2A09-4006-BD97-2736072C5754}">
      <dgm:prSet phldrT="[Text]"/>
      <dgm:spPr/>
      <dgm:t>
        <a:bodyPr/>
        <a:lstStyle/>
        <a:p>
          <a:r>
            <a:rPr lang="en-US" dirty="0"/>
            <a:t>Mazen Ayman</a:t>
          </a:r>
        </a:p>
      </dgm:t>
    </dgm:pt>
    <dgm:pt modelId="{FC455115-DB88-43C3-A0D6-80987242EFAB}" type="parTrans" cxnId="{1682326E-12E6-4B9A-B6C0-E278AD31D5EC}">
      <dgm:prSet/>
      <dgm:spPr/>
      <dgm:t>
        <a:bodyPr/>
        <a:lstStyle/>
        <a:p>
          <a:endParaRPr lang="en-US"/>
        </a:p>
      </dgm:t>
    </dgm:pt>
    <dgm:pt modelId="{B47F3817-D512-4EB4-8128-3892649D47AA}" type="sibTrans" cxnId="{1682326E-12E6-4B9A-B6C0-E278AD31D5EC}">
      <dgm:prSet/>
      <dgm:spPr/>
      <dgm:t>
        <a:bodyPr/>
        <a:lstStyle/>
        <a:p>
          <a:endParaRPr lang="en-US"/>
        </a:p>
      </dgm:t>
    </dgm:pt>
    <dgm:pt modelId="{89308277-133C-41EF-A393-E20FE9C55064}">
      <dgm:prSet phldrT="[Text]"/>
      <dgm:spPr/>
      <dgm:t>
        <a:bodyPr/>
        <a:lstStyle/>
        <a:p>
          <a:r>
            <a:rPr lang="en-US" dirty="0"/>
            <a:t>Ahmed </a:t>
          </a:r>
          <a:r>
            <a:rPr lang="en-US" dirty="0" err="1"/>
            <a:t>Foda</a:t>
          </a:r>
          <a:endParaRPr lang="en-US" dirty="0"/>
        </a:p>
      </dgm:t>
    </dgm:pt>
    <dgm:pt modelId="{BF40EF1E-1F5A-499E-A90E-1816CD0F6D24}" type="parTrans" cxnId="{6F5D5B76-20EE-4313-8E3D-F02886B6B336}">
      <dgm:prSet/>
      <dgm:spPr/>
      <dgm:t>
        <a:bodyPr/>
        <a:lstStyle/>
        <a:p>
          <a:endParaRPr lang="en-US"/>
        </a:p>
      </dgm:t>
    </dgm:pt>
    <dgm:pt modelId="{996E5947-C68F-469A-9B08-94E57E2C56C3}" type="sibTrans" cxnId="{6F5D5B76-20EE-4313-8E3D-F02886B6B336}">
      <dgm:prSet/>
      <dgm:spPr/>
      <dgm:t>
        <a:bodyPr/>
        <a:lstStyle/>
        <a:p>
          <a:endParaRPr lang="en-US"/>
        </a:p>
      </dgm:t>
    </dgm:pt>
    <dgm:pt modelId="{FA9F43DE-823D-455D-82FC-84C3875EDDAC}">
      <dgm:prSet phldrT="[Text]"/>
      <dgm:spPr/>
      <dgm:t>
        <a:bodyPr/>
        <a:lstStyle/>
        <a:p>
          <a:r>
            <a:rPr lang="en-US" dirty="0"/>
            <a:t>Abd-Allah </a:t>
          </a:r>
          <a:r>
            <a:rPr lang="en-US" dirty="0" err="1"/>
            <a:t>Elhoseny</a:t>
          </a:r>
          <a:endParaRPr lang="en-US" dirty="0"/>
        </a:p>
      </dgm:t>
    </dgm:pt>
    <dgm:pt modelId="{D44B25F0-3551-4D4F-B7FC-F23E184581B4}" type="parTrans" cxnId="{1B9CEA1E-EA0C-4473-9E40-3EB0CAFF0C34}">
      <dgm:prSet/>
      <dgm:spPr/>
      <dgm:t>
        <a:bodyPr/>
        <a:lstStyle/>
        <a:p>
          <a:endParaRPr lang="en-US"/>
        </a:p>
      </dgm:t>
    </dgm:pt>
    <dgm:pt modelId="{46770C5A-F119-4F35-862C-614264E30A73}" type="sibTrans" cxnId="{1B9CEA1E-EA0C-4473-9E40-3EB0CAFF0C34}">
      <dgm:prSet/>
      <dgm:spPr/>
      <dgm:t>
        <a:bodyPr/>
        <a:lstStyle/>
        <a:p>
          <a:endParaRPr lang="en-US"/>
        </a:p>
      </dgm:t>
    </dgm:pt>
    <dgm:pt modelId="{E9E3CC77-2DD4-44C1-AD99-090631FE92C4}">
      <dgm:prSet phldrT="[Text]"/>
      <dgm:spPr/>
      <dgm:t>
        <a:bodyPr/>
        <a:lstStyle/>
        <a:p>
          <a:r>
            <a:rPr lang="en-US" dirty="0"/>
            <a:t>Omar Amir</a:t>
          </a:r>
        </a:p>
      </dgm:t>
    </dgm:pt>
    <dgm:pt modelId="{99713ED3-F9E4-4203-A619-B27735C50EA2}" type="parTrans" cxnId="{BC07275D-7365-42BC-9E3C-2EAFED804C1F}">
      <dgm:prSet/>
      <dgm:spPr/>
      <dgm:t>
        <a:bodyPr/>
        <a:lstStyle/>
        <a:p>
          <a:endParaRPr lang="en-US"/>
        </a:p>
      </dgm:t>
    </dgm:pt>
    <dgm:pt modelId="{4195E82F-7E23-45D2-B889-2C317078B4EB}" type="sibTrans" cxnId="{BC07275D-7365-42BC-9E3C-2EAFED804C1F}">
      <dgm:prSet/>
      <dgm:spPr/>
      <dgm:t>
        <a:bodyPr/>
        <a:lstStyle/>
        <a:p>
          <a:endParaRPr lang="en-US"/>
        </a:p>
      </dgm:t>
    </dgm:pt>
    <dgm:pt modelId="{75FA6270-8837-4520-A918-090E5E43F627}">
      <dgm:prSet phldrT="[Text]"/>
      <dgm:spPr/>
      <dgm:t>
        <a:bodyPr/>
        <a:lstStyle/>
        <a:p>
          <a:r>
            <a:rPr lang="en-US" dirty="0"/>
            <a:t>Ramy Waleed</a:t>
          </a:r>
        </a:p>
      </dgm:t>
    </dgm:pt>
    <dgm:pt modelId="{203C7B51-602D-4BAC-BD7E-1B7B6D5F89B7}" type="parTrans" cxnId="{57DDA64F-F309-4461-AA7C-5D7D1C886E49}">
      <dgm:prSet/>
      <dgm:spPr/>
      <dgm:t>
        <a:bodyPr/>
        <a:lstStyle/>
        <a:p>
          <a:endParaRPr lang="en-US"/>
        </a:p>
      </dgm:t>
    </dgm:pt>
    <dgm:pt modelId="{17BBDE5E-3A01-4E8D-ACC7-32CB3B193738}" type="sibTrans" cxnId="{57DDA64F-F309-4461-AA7C-5D7D1C886E49}">
      <dgm:prSet/>
      <dgm:spPr/>
      <dgm:t>
        <a:bodyPr/>
        <a:lstStyle/>
        <a:p>
          <a:endParaRPr lang="en-US"/>
        </a:p>
      </dgm:t>
    </dgm:pt>
    <dgm:pt modelId="{7BF178B5-0041-4D13-ACB3-AB82B4A5C50C}">
      <dgm:prSet phldrT="[Text]"/>
      <dgm:spPr/>
      <dgm:t>
        <a:bodyPr/>
        <a:lstStyle/>
        <a:p>
          <a:r>
            <a:rPr lang="en-US" dirty="0"/>
            <a:t>Youssef </a:t>
          </a:r>
          <a:r>
            <a:rPr lang="en-US" dirty="0" err="1"/>
            <a:t>Elkotby</a:t>
          </a:r>
          <a:endParaRPr lang="en-US" dirty="0"/>
        </a:p>
      </dgm:t>
    </dgm:pt>
    <dgm:pt modelId="{7B2EF38A-6BAC-48CD-8AA5-CC672F039C87}" type="parTrans" cxnId="{BDF52054-B267-4211-9FE0-75E49562AEEC}">
      <dgm:prSet/>
      <dgm:spPr/>
      <dgm:t>
        <a:bodyPr/>
        <a:lstStyle/>
        <a:p>
          <a:endParaRPr lang="en-US"/>
        </a:p>
      </dgm:t>
    </dgm:pt>
    <dgm:pt modelId="{D64A845D-1002-4496-918B-FA3D65D2C216}" type="sibTrans" cxnId="{BDF52054-B267-4211-9FE0-75E49562AEEC}">
      <dgm:prSet/>
      <dgm:spPr/>
      <dgm:t>
        <a:bodyPr/>
        <a:lstStyle/>
        <a:p>
          <a:endParaRPr lang="en-US"/>
        </a:p>
      </dgm:t>
    </dgm:pt>
    <dgm:pt modelId="{60852481-00EC-4C60-BCD4-AB454A741349}">
      <dgm:prSet phldrT="[Text]"/>
      <dgm:spPr/>
      <dgm:t>
        <a:bodyPr/>
        <a:lstStyle/>
        <a:p>
          <a:r>
            <a:rPr lang="en-US" dirty="0"/>
            <a:t>Mohamed Ibrahim</a:t>
          </a:r>
        </a:p>
      </dgm:t>
    </dgm:pt>
    <dgm:pt modelId="{6C5912B6-9B59-43F2-BFF1-BA5510987671}" type="parTrans" cxnId="{7537AB6C-E38D-4C45-A307-5090FE8B3960}">
      <dgm:prSet/>
      <dgm:spPr/>
      <dgm:t>
        <a:bodyPr/>
        <a:lstStyle/>
        <a:p>
          <a:endParaRPr lang="en-US"/>
        </a:p>
      </dgm:t>
    </dgm:pt>
    <dgm:pt modelId="{B63C47F1-229E-48D3-BE0C-7864F6BBFEE9}" type="sibTrans" cxnId="{7537AB6C-E38D-4C45-A307-5090FE8B3960}">
      <dgm:prSet/>
      <dgm:spPr/>
      <dgm:t>
        <a:bodyPr/>
        <a:lstStyle/>
        <a:p>
          <a:endParaRPr lang="en-US"/>
        </a:p>
      </dgm:t>
    </dgm:pt>
    <dgm:pt modelId="{36AEA58F-1ED9-4283-B63B-AB660EC7FFD3}">
      <dgm:prSet phldrT="[Text]"/>
      <dgm:spPr/>
      <dgm:t>
        <a:bodyPr/>
        <a:lstStyle/>
        <a:p>
          <a:r>
            <a:rPr lang="en-US" dirty="0"/>
            <a:t>Mostafa Shaheen</a:t>
          </a:r>
        </a:p>
      </dgm:t>
    </dgm:pt>
    <dgm:pt modelId="{5B8822AF-3CA1-4497-A904-25AAA4C8BF2E}" type="parTrans" cxnId="{AEBC8507-A0C5-45AE-9B45-609F89241B5A}">
      <dgm:prSet/>
      <dgm:spPr/>
      <dgm:t>
        <a:bodyPr/>
        <a:lstStyle/>
        <a:p>
          <a:endParaRPr lang="en-US"/>
        </a:p>
      </dgm:t>
    </dgm:pt>
    <dgm:pt modelId="{38BCC81F-1B80-474C-AAF9-B7FEA8266ECA}" type="sibTrans" cxnId="{AEBC8507-A0C5-45AE-9B45-609F89241B5A}">
      <dgm:prSet/>
      <dgm:spPr/>
      <dgm:t>
        <a:bodyPr/>
        <a:lstStyle/>
        <a:p>
          <a:endParaRPr lang="en-US"/>
        </a:p>
      </dgm:t>
    </dgm:pt>
    <dgm:pt modelId="{9B50F49A-E1C1-4559-9B5B-45F1E03F9994}" type="pres">
      <dgm:prSet presAssocID="{94C60D5F-D362-41DD-A0BE-92B237808C14}" presName="linearFlow" presStyleCnt="0">
        <dgm:presLayoutVars>
          <dgm:dir/>
          <dgm:resizeHandles val="exact"/>
        </dgm:presLayoutVars>
      </dgm:prSet>
      <dgm:spPr/>
    </dgm:pt>
    <dgm:pt modelId="{D89DEE75-E729-45A1-9BA3-3905A118B38B}" type="pres">
      <dgm:prSet presAssocID="{FA9F43DE-823D-455D-82FC-84C3875EDDAC}" presName="composite" presStyleCnt="0"/>
      <dgm:spPr/>
    </dgm:pt>
    <dgm:pt modelId="{13AD052A-A461-4F6F-A3FB-E95D6F563516}" type="pres">
      <dgm:prSet presAssocID="{FA9F43DE-823D-455D-82FC-84C3875EDDAC}" presName="imgShp" presStyleLbl="fgImgPlace1" presStyleIdx="0" presStyleCnt="10"/>
      <dgm:spPr/>
    </dgm:pt>
    <dgm:pt modelId="{F1F48136-03CA-4538-A3E8-2E1F1CC0483C}" type="pres">
      <dgm:prSet presAssocID="{FA9F43DE-823D-455D-82FC-84C3875EDDAC}" presName="txShp" presStyleLbl="node1" presStyleIdx="0" presStyleCnt="10">
        <dgm:presLayoutVars>
          <dgm:bulletEnabled val="1"/>
        </dgm:presLayoutVars>
      </dgm:prSet>
      <dgm:spPr/>
    </dgm:pt>
    <dgm:pt modelId="{A45670D4-DD41-47B3-BAAB-E23E55AFEA1D}" type="pres">
      <dgm:prSet presAssocID="{46770C5A-F119-4F35-862C-614264E30A73}" presName="spacing" presStyleCnt="0"/>
      <dgm:spPr/>
    </dgm:pt>
    <dgm:pt modelId="{C3F4E9C7-7233-40F1-8802-304451DE55B5}" type="pres">
      <dgm:prSet presAssocID="{F86DD82E-DF84-4A76-8C49-9065CA9C4FEC}" presName="composite" presStyleCnt="0"/>
      <dgm:spPr/>
    </dgm:pt>
    <dgm:pt modelId="{58087973-5562-4C5D-936D-02B4A1BFF66F}" type="pres">
      <dgm:prSet presAssocID="{F86DD82E-DF84-4A76-8C49-9065CA9C4FEC}" presName="imgShp" presStyleLbl="fgImgPlace1" presStyleIdx="1" presStyleCnt="10"/>
      <dgm:spPr/>
    </dgm:pt>
    <dgm:pt modelId="{E6986846-1B5E-427E-87DD-A69BFF3A0705}" type="pres">
      <dgm:prSet presAssocID="{F86DD82E-DF84-4A76-8C49-9065CA9C4FEC}" presName="txShp" presStyleLbl="node1" presStyleIdx="1" presStyleCnt="10">
        <dgm:presLayoutVars>
          <dgm:bulletEnabled val="1"/>
        </dgm:presLayoutVars>
      </dgm:prSet>
      <dgm:spPr/>
    </dgm:pt>
    <dgm:pt modelId="{1311A984-3C17-40A1-A223-23254AD0391E}" type="pres">
      <dgm:prSet presAssocID="{510B34D1-AF9F-4896-81EF-95E6F11280F3}" presName="spacing" presStyleCnt="0"/>
      <dgm:spPr/>
    </dgm:pt>
    <dgm:pt modelId="{C9632794-454D-415B-9733-E4ABCE72877C}" type="pres">
      <dgm:prSet presAssocID="{89308277-133C-41EF-A393-E20FE9C55064}" presName="composite" presStyleCnt="0"/>
      <dgm:spPr/>
    </dgm:pt>
    <dgm:pt modelId="{E62D0935-B05F-462B-824A-D46F07A1E8E6}" type="pres">
      <dgm:prSet presAssocID="{89308277-133C-41EF-A393-E20FE9C55064}" presName="imgShp" presStyleLbl="fgImgPlace1" presStyleIdx="2" presStyleCnt="10"/>
      <dgm:spPr/>
    </dgm:pt>
    <dgm:pt modelId="{BD7F5E82-9A57-4AE0-8C68-A58EA0146FA7}" type="pres">
      <dgm:prSet presAssocID="{89308277-133C-41EF-A393-E20FE9C55064}" presName="txShp" presStyleLbl="node1" presStyleIdx="2" presStyleCnt="10">
        <dgm:presLayoutVars>
          <dgm:bulletEnabled val="1"/>
        </dgm:presLayoutVars>
      </dgm:prSet>
      <dgm:spPr/>
    </dgm:pt>
    <dgm:pt modelId="{5FBACDD6-4389-4C39-904A-2190E2849A04}" type="pres">
      <dgm:prSet presAssocID="{996E5947-C68F-469A-9B08-94E57E2C56C3}" presName="spacing" presStyleCnt="0"/>
      <dgm:spPr/>
    </dgm:pt>
    <dgm:pt modelId="{A8065C87-3886-428D-BEA0-6CFF974D4F6F}" type="pres">
      <dgm:prSet presAssocID="{C002315F-0D11-4B7C-AECA-47B0633AAB28}" presName="composite" presStyleCnt="0"/>
      <dgm:spPr/>
    </dgm:pt>
    <dgm:pt modelId="{8CE71424-93DD-4CB8-98E2-B28C5E2190E1}" type="pres">
      <dgm:prSet presAssocID="{C002315F-0D11-4B7C-AECA-47B0633AAB28}" presName="imgShp" presStyleLbl="fgImgPlace1" presStyleIdx="3" presStyleCnt="10"/>
      <dgm:spPr/>
    </dgm:pt>
    <dgm:pt modelId="{12DC6D31-F051-499F-AEE3-3DB16A89211B}" type="pres">
      <dgm:prSet presAssocID="{C002315F-0D11-4B7C-AECA-47B0633AAB28}" presName="txShp" presStyleLbl="node1" presStyleIdx="3" presStyleCnt="10">
        <dgm:presLayoutVars>
          <dgm:bulletEnabled val="1"/>
        </dgm:presLayoutVars>
      </dgm:prSet>
      <dgm:spPr/>
    </dgm:pt>
    <dgm:pt modelId="{1F3EA23A-65F4-440B-883D-724BC4F7299E}" type="pres">
      <dgm:prSet presAssocID="{C9349235-0798-4ED4-B8E8-D444A1C4B23B}" presName="spacing" presStyleCnt="0"/>
      <dgm:spPr/>
    </dgm:pt>
    <dgm:pt modelId="{1E5C3F6F-014A-4B77-BC48-B469FDE4593A}" type="pres">
      <dgm:prSet presAssocID="{0E40308A-2A09-4006-BD97-2736072C5754}" presName="composite" presStyleCnt="0"/>
      <dgm:spPr/>
    </dgm:pt>
    <dgm:pt modelId="{587023B2-D582-4A6A-8980-8E53F8992F8F}" type="pres">
      <dgm:prSet presAssocID="{0E40308A-2A09-4006-BD97-2736072C5754}" presName="imgShp" presStyleLbl="fgImgPlace1" presStyleIdx="4" presStyleCnt="10"/>
      <dgm:spPr/>
    </dgm:pt>
    <dgm:pt modelId="{0E6DCC65-146D-48EA-8511-871E97EA6342}" type="pres">
      <dgm:prSet presAssocID="{0E40308A-2A09-4006-BD97-2736072C5754}" presName="txShp" presStyleLbl="node1" presStyleIdx="4" presStyleCnt="10">
        <dgm:presLayoutVars>
          <dgm:bulletEnabled val="1"/>
        </dgm:presLayoutVars>
      </dgm:prSet>
      <dgm:spPr/>
    </dgm:pt>
    <dgm:pt modelId="{24400E48-1A22-4B2C-9555-4D9846D83157}" type="pres">
      <dgm:prSet presAssocID="{B47F3817-D512-4EB4-8128-3892649D47AA}" presName="spacing" presStyleCnt="0"/>
      <dgm:spPr/>
    </dgm:pt>
    <dgm:pt modelId="{E7CB5BFD-C733-4A35-9287-41B3E59775CA}" type="pres">
      <dgm:prSet presAssocID="{60852481-00EC-4C60-BCD4-AB454A741349}" presName="composite" presStyleCnt="0"/>
      <dgm:spPr/>
    </dgm:pt>
    <dgm:pt modelId="{530A3079-A6AE-44E1-B7F3-D1D11F0ACE05}" type="pres">
      <dgm:prSet presAssocID="{60852481-00EC-4C60-BCD4-AB454A741349}" presName="imgShp" presStyleLbl="fgImgPlace1" presStyleIdx="5" presStyleCnt="10"/>
      <dgm:spPr/>
    </dgm:pt>
    <dgm:pt modelId="{66A32FAE-7017-48E3-856D-348546BF643E}" type="pres">
      <dgm:prSet presAssocID="{60852481-00EC-4C60-BCD4-AB454A741349}" presName="txShp" presStyleLbl="node1" presStyleIdx="5" presStyleCnt="10">
        <dgm:presLayoutVars>
          <dgm:bulletEnabled val="1"/>
        </dgm:presLayoutVars>
      </dgm:prSet>
      <dgm:spPr/>
    </dgm:pt>
    <dgm:pt modelId="{ABD180E6-A661-4C34-8B3F-772E1A126E4D}" type="pres">
      <dgm:prSet presAssocID="{B63C47F1-229E-48D3-BE0C-7864F6BBFEE9}" presName="spacing" presStyleCnt="0"/>
      <dgm:spPr/>
    </dgm:pt>
    <dgm:pt modelId="{B6056338-23A0-4ED3-827D-91D018DB0FF3}" type="pres">
      <dgm:prSet presAssocID="{36AEA58F-1ED9-4283-B63B-AB660EC7FFD3}" presName="composite" presStyleCnt="0"/>
      <dgm:spPr/>
    </dgm:pt>
    <dgm:pt modelId="{1E85F13A-9D3A-4540-B2A8-2D040D138091}" type="pres">
      <dgm:prSet presAssocID="{36AEA58F-1ED9-4283-B63B-AB660EC7FFD3}" presName="imgShp" presStyleLbl="fgImgPlace1" presStyleIdx="6" presStyleCnt="10"/>
      <dgm:spPr/>
    </dgm:pt>
    <dgm:pt modelId="{688D273B-6070-4947-98CC-734BAA7CADA4}" type="pres">
      <dgm:prSet presAssocID="{36AEA58F-1ED9-4283-B63B-AB660EC7FFD3}" presName="txShp" presStyleLbl="node1" presStyleIdx="6" presStyleCnt="10">
        <dgm:presLayoutVars>
          <dgm:bulletEnabled val="1"/>
        </dgm:presLayoutVars>
      </dgm:prSet>
      <dgm:spPr/>
    </dgm:pt>
    <dgm:pt modelId="{BDCC4AE7-4F4B-499E-850C-DE8A4F9F46D2}" type="pres">
      <dgm:prSet presAssocID="{38BCC81F-1B80-474C-AAF9-B7FEA8266ECA}" presName="spacing" presStyleCnt="0"/>
      <dgm:spPr/>
    </dgm:pt>
    <dgm:pt modelId="{30CEEFF5-E247-46E1-86A4-886A1258F38A}" type="pres">
      <dgm:prSet presAssocID="{E9E3CC77-2DD4-44C1-AD99-090631FE92C4}" presName="composite" presStyleCnt="0"/>
      <dgm:spPr/>
    </dgm:pt>
    <dgm:pt modelId="{C82B0594-0776-4F12-9394-BCD09BBFD555}" type="pres">
      <dgm:prSet presAssocID="{E9E3CC77-2DD4-44C1-AD99-090631FE92C4}" presName="imgShp" presStyleLbl="fgImgPlace1" presStyleIdx="7" presStyleCnt="10"/>
      <dgm:spPr/>
    </dgm:pt>
    <dgm:pt modelId="{3A01F7FB-EDA4-49A9-951D-ACAA099ACE4A}" type="pres">
      <dgm:prSet presAssocID="{E9E3CC77-2DD4-44C1-AD99-090631FE92C4}" presName="txShp" presStyleLbl="node1" presStyleIdx="7" presStyleCnt="10">
        <dgm:presLayoutVars>
          <dgm:bulletEnabled val="1"/>
        </dgm:presLayoutVars>
      </dgm:prSet>
      <dgm:spPr/>
    </dgm:pt>
    <dgm:pt modelId="{7321C959-B8B0-4519-84E9-D84756CD3DAD}" type="pres">
      <dgm:prSet presAssocID="{4195E82F-7E23-45D2-B889-2C317078B4EB}" presName="spacing" presStyleCnt="0"/>
      <dgm:spPr/>
    </dgm:pt>
    <dgm:pt modelId="{B46773F2-6735-423D-BB1D-3C30336D6096}" type="pres">
      <dgm:prSet presAssocID="{75FA6270-8837-4520-A918-090E5E43F627}" presName="composite" presStyleCnt="0"/>
      <dgm:spPr/>
    </dgm:pt>
    <dgm:pt modelId="{D1DDEF8C-7855-4594-B7F1-66DD142E373E}" type="pres">
      <dgm:prSet presAssocID="{75FA6270-8837-4520-A918-090E5E43F627}" presName="imgShp" presStyleLbl="fgImgPlace1" presStyleIdx="8" presStyleCnt="10"/>
      <dgm:spPr/>
    </dgm:pt>
    <dgm:pt modelId="{9C817F55-9C27-4D89-B8D9-9FB3CA26390B}" type="pres">
      <dgm:prSet presAssocID="{75FA6270-8837-4520-A918-090E5E43F627}" presName="txShp" presStyleLbl="node1" presStyleIdx="8" presStyleCnt="10">
        <dgm:presLayoutVars>
          <dgm:bulletEnabled val="1"/>
        </dgm:presLayoutVars>
      </dgm:prSet>
      <dgm:spPr/>
    </dgm:pt>
    <dgm:pt modelId="{91EB7210-4DF6-47C5-9346-9D2F136EFD9D}" type="pres">
      <dgm:prSet presAssocID="{17BBDE5E-3A01-4E8D-ACC7-32CB3B193738}" presName="spacing" presStyleCnt="0"/>
      <dgm:spPr/>
    </dgm:pt>
    <dgm:pt modelId="{1BF2DCDB-5786-4012-B7AA-8A9F4FBA3E35}" type="pres">
      <dgm:prSet presAssocID="{7BF178B5-0041-4D13-ACB3-AB82B4A5C50C}" presName="composite" presStyleCnt="0"/>
      <dgm:spPr/>
    </dgm:pt>
    <dgm:pt modelId="{1EC62D56-9DAB-4756-BCEF-9CA13B181B73}" type="pres">
      <dgm:prSet presAssocID="{7BF178B5-0041-4D13-ACB3-AB82B4A5C50C}" presName="imgShp" presStyleLbl="fgImgPlace1" presStyleIdx="9" presStyleCnt="10"/>
      <dgm:spPr/>
    </dgm:pt>
    <dgm:pt modelId="{DA910B29-175B-4D6F-AAAE-50E81592AE37}" type="pres">
      <dgm:prSet presAssocID="{7BF178B5-0041-4D13-ACB3-AB82B4A5C50C}" presName="txShp" presStyleLbl="node1" presStyleIdx="9" presStyleCnt="10">
        <dgm:presLayoutVars>
          <dgm:bulletEnabled val="1"/>
        </dgm:presLayoutVars>
      </dgm:prSet>
      <dgm:spPr/>
    </dgm:pt>
  </dgm:ptLst>
  <dgm:cxnLst>
    <dgm:cxn modelId="{AEBC8507-A0C5-45AE-9B45-609F89241B5A}" srcId="{94C60D5F-D362-41DD-A0BE-92B237808C14}" destId="{36AEA58F-1ED9-4283-B63B-AB660EC7FFD3}" srcOrd="6" destOrd="0" parTransId="{5B8822AF-3CA1-4497-A904-25AAA4C8BF2E}" sibTransId="{38BCC81F-1B80-474C-AAF9-B7FEA8266ECA}"/>
    <dgm:cxn modelId="{10A8800C-BCE2-42C0-97C1-815BC095554E}" type="presOf" srcId="{E9E3CC77-2DD4-44C1-AD99-090631FE92C4}" destId="{3A01F7FB-EDA4-49A9-951D-ACAA099ACE4A}" srcOrd="0" destOrd="0" presId="urn:microsoft.com/office/officeart/2005/8/layout/vList3"/>
    <dgm:cxn modelId="{0E9A0816-98EB-4A64-A417-4C8E5B736021}" srcId="{94C60D5F-D362-41DD-A0BE-92B237808C14}" destId="{F86DD82E-DF84-4A76-8C49-9065CA9C4FEC}" srcOrd="1" destOrd="0" parTransId="{00DF1CD4-A356-4F18-834D-796FB395FE00}" sibTransId="{510B34D1-AF9F-4896-81EF-95E6F11280F3}"/>
    <dgm:cxn modelId="{1B9CEA1E-EA0C-4473-9E40-3EB0CAFF0C34}" srcId="{94C60D5F-D362-41DD-A0BE-92B237808C14}" destId="{FA9F43DE-823D-455D-82FC-84C3875EDDAC}" srcOrd="0" destOrd="0" parTransId="{D44B25F0-3551-4D4F-B7FC-F23E184581B4}" sibTransId="{46770C5A-F119-4F35-862C-614264E30A73}"/>
    <dgm:cxn modelId="{487F243C-1169-4196-BFCB-4D455AEB6176}" type="presOf" srcId="{0E40308A-2A09-4006-BD97-2736072C5754}" destId="{0E6DCC65-146D-48EA-8511-871E97EA6342}" srcOrd="0" destOrd="0" presId="urn:microsoft.com/office/officeart/2005/8/layout/vList3"/>
    <dgm:cxn modelId="{358F3A3D-F242-43FE-88DF-761693AF2E13}" type="presOf" srcId="{C002315F-0D11-4B7C-AECA-47B0633AAB28}" destId="{12DC6D31-F051-499F-AEE3-3DB16A89211B}" srcOrd="0" destOrd="0" presId="urn:microsoft.com/office/officeart/2005/8/layout/vList3"/>
    <dgm:cxn modelId="{BC07275D-7365-42BC-9E3C-2EAFED804C1F}" srcId="{94C60D5F-D362-41DD-A0BE-92B237808C14}" destId="{E9E3CC77-2DD4-44C1-AD99-090631FE92C4}" srcOrd="7" destOrd="0" parTransId="{99713ED3-F9E4-4203-A619-B27735C50EA2}" sibTransId="{4195E82F-7E23-45D2-B889-2C317078B4EB}"/>
    <dgm:cxn modelId="{B44EB642-DB31-4108-8930-E36428216BF0}" type="presOf" srcId="{94C60D5F-D362-41DD-A0BE-92B237808C14}" destId="{9B50F49A-E1C1-4559-9B5B-45F1E03F9994}" srcOrd="0" destOrd="0" presId="urn:microsoft.com/office/officeart/2005/8/layout/vList3"/>
    <dgm:cxn modelId="{75C63246-AE31-4146-9349-03702E05FCD4}" type="presOf" srcId="{FA9F43DE-823D-455D-82FC-84C3875EDDAC}" destId="{F1F48136-03CA-4538-A3E8-2E1F1CC0483C}" srcOrd="0" destOrd="0" presId="urn:microsoft.com/office/officeart/2005/8/layout/vList3"/>
    <dgm:cxn modelId="{B3B8156B-0E87-4A35-B93E-714AEC42E61D}" type="presOf" srcId="{60852481-00EC-4C60-BCD4-AB454A741349}" destId="{66A32FAE-7017-48E3-856D-348546BF643E}" srcOrd="0" destOrd="0" presId="urn:microsoft.com/office/officeart/2005/8/layout/vList3"/>
    <dgm:cxn modelId="{74CB6A6B-BCCC-48C2-B2E3-D8BDA491CC42}" type="presOf" srcId="{75FA6270-8837-4520-A918-090E5E43F627}" destId="{9C817F55-9C27-4D89-B8D9-9FB3CA26390B}" srcOrd="0" destOrd="0" presId="urn:microsoft.com/office/officeart/2005/8/layout/vList3"/>
    <dgm:cxn modelId="{7537AB6C-E38D-4C45-A307-5090FE8B3960}" srcId="{94C60D5F-D362-41DD-A0BE-92B237808C14}" destId="{60852481-00EC-4C60-BCD4-AB454A741349}" srcOrd="5" destOrd="0" parTransId="{6C5912B6-9B59-43F2-BFF1-BA5510987671}" sibTransId="{B63C47F1-229E-48D3-BE0C-7864F6BBFEE9}"/>
    <dgm:cxn modelId="{1682326E-12E6-4B9A-B6C0-E278AD31D5EC}" srcId="{94C60D5F-D362-41DD-A0BE-92B237808C14}" destId="{0E40308A-2A09-4006-BD97-2736072C5754}" srcOrd="4" destOrd="0" parTransId="{FC455115-DB88-43C3-A0D6-80987242EFAB}" sibTransId="{B47F3817-D512-4EB4-8128-3892649D47AA}"/>
    <dgm:cxn modelId="{421F554F-24DE-4DFD-B81A-76EE6F9EF3F0}" srcId="{94C60D5F-D362-41DD-A0BE-92B237808C14}" destId="{C002315F-0D11-4B7C-AECA-47B0633AAB28}" srcOrd="3" destOrd="0" parTransId="{32036B10-E591-4F5B-93E5-F032B0F2D29E}" sibTransId="{C9349235-0798-4ED4-B8E8-D444A1C4B23B}"/>
    <dgm:cxn modelId="{57DDA64F-F309-4461-AA7C-5D7D1C886E49}" srcId="{94C60D5F-D362-41DD-A0BE-92B237808C14}" destId="{75FA6270-8837-4520-A918-090E5E43F627}" srcOrd="8" destOrd="0" parTransId="{203C7B51-602D-4BAC-BD7E-1B7B6D5F89B7}" sibTransId="{17BBDE5E-3A01-4E8D-ACC7-32CB3B193738}"/>
    <dgm:cxn modelId="{BDF52054-B267-4211-9FE0-75E49562AEEC}" srcId="{94C60D5F-D362-41DD-A0BE-92B237808C14}" destId="{7BF178B5-0041-4D13-ACB3-AB82B4A5C50C}" srcOrd="9" destOrd="0" parTransId="{7B2EF38A-6BAC-48CD-8AA5-CC672F039C87}" sibTransId="{D64A845D-1002-4496-918B-FA3D65D2C216}"/>
    <dgm:cxn modelId="{6F5D5B76-20EE-4313-8E3D-F02886B6B336}" srcId="{94C60D5F-D362-41DD-A0BE-92B237808C14}" destId="{89308277-133C-41EF-A393-E20FE9C55064}" srcOrd="2" destOrd="0" parTransId="{BF40EF1E-1F5A-499E-A90E-1816CD0F6D24}" sibTransId="{996E5947-C68F-469A-9B08-94E57E2C56C3}"/>
    <dgm:cxn modelId="{29DA377B-9C32-4328-8548-1D9C86112EDD}" type="presOf" srcId="{F86DD82E-DF84-4A76-8C49-9065CA9C4FEC}" destId="{E6986846-1B5E-427E-87DD-A69BFF3A0705}" srcOrd="0" destOrd="0" presId="urn:microsoft.com/office/officeart/2005/8/layout/vList3"/>
    <dgm:cxn modelId="{BD5EE1AE-23FA-4F13-A8C5-16A1B837E315}" type="presOf" srcId="{36AEA58F-1ED9-4283-B63B-AB660EC7FFD3}" destId="{688D273B-6070-4947-98CC-734BAA7CADA4}" srcOrd="0" destOrd="0" presId="urn:microsoft.com/office/officeart/2005/8/layout/vList3"/>
    <dgm:cxn modelId="{3A9A83B3-3904-4AFD-9536-778A19A300A7}" type="presOf" srcId="{7BF178B5-0041-4D13-ACB3-AB82B4A5C50C}" destId="{DA910B29-175B-4D6F-AAAE-50E81592AE37}" srcOrd="0" destOrd="0" presId="urn:microsoft.com/office/officeart/2005/8/layout/vList3"/>
    <dgm:cxn modelId="{5A850AC7-4F73-451F-9416-6494202310EC}" type="presOf" srcId="{89308277-133C-41EF-A393-E20FE9C55064}" destId="{BD7F5E82-9A57-4AE0-8C68-A58EA0146FA7}" srcOrd="0" destOrd="0" presId="urn:microsoft.com/office/officeart/2005/8/layout/vList3"/>
    <dgm:cxn modelId="{86A2B780-66F3-40EA-B257-D31DA9376C09}" type="presParOf" srcId="{9B50F49A-E1C1-4559-9B5B-45F1E03F9994}" destId="{D89DEE75-E729-45A1-9BA3-3905A118B38B}" srcOrd="0" destOrd="0" presId="urn:microsoft.com/office/officeart/2005/8/layout/vList3"/>
    <dgm:cxn modelId="{5A1D0501-D8D9-4AAC-93BE-417A30DA4491}" type="presParOf" srcId="{D89DEE75-E729-45A1-9BA3-3905A118B38B}" destId="{13AD052A-A461-4F6F-A3FB-E95D6F563516}" srcOrd="0" destOrd="0" presId="urn:microsoft.com/office/officeart/2005/8/layout/vList3"/>
    <dgm:cxn modelId="{0B68758E-299A-4E80-99B7-B28AA9B9C631}" type="presParOf" srcId="{D89DEE75-E729-45A1-9BA3-3905A118B38B}" destId="{F1F48136-03CA-4538-A3E8-2E1F1CC0483C}" srcOrd="1" destOrd="0" presId="urn:microsoft.com/office/officeart/2005/8/layout/vList3"/>
    <dgm:cxn modelId="{546F9FA9-80FC-4072-A0B1-B0E179B9E7D6}" type="presParOf" srcId="{9B50F49A-E1C1-4559-9B5B-45F1E03F9994}" destId="{A45670D4-DD41-47B3-BAAB-E23E55AFEA1D}" srcOrd="1" destOrd="0" presId="urn:microsoft.com/office/officeart/2005/8/layout/vList3"/>
    <dgm:cxn modelId="{DFFA62D7-76D4-478F-AF1E-C4A8FAF0655A}" type="presParOf" srcId="{9B50F49A-E1C1-4559-9B5B-45F1E03F9994}" destId="{C3F4E9C7-7233-40F1-8802-304451DE55B5}" srcOrd="2" destOrd="0" presId="urn:microsoft.com/office/officeart/2005/8/layout/vList3"/>
    <dgm:cxn modelId="{C018969B-B16B-419B-81BC-6B5164CD3704}" type="presParOf" srcId="{C3F4E9C7-7233-40F1-8802-304451DE55B5}" destId="{58087973-5562-4C5D-936D-02B4A1BFF66F}" srcOrd="0" destOrd="0" presId="urn:microsoft.com/office/officeart/2005/8/layout/vList3"/>
    <dgm:cxn modelId="{7DF51AF6-D736-4521-8538-FA9A4A636566}" type="presParOf" srcId="{C3F4E9C7-7233-40F1-8802-304451DE55B5}" destId="{E6986846-1B5E-427E-87DD-A69BFF3A0705}" srcOrd="1" destOrd="0" presId="urn:microsoft.com/office/officeart/2005/8/layout/vList3"/>
    <dgm:cxn modelId="{ADCAB5A6-0A86-4105-B964-E80D32E85014}" type="presParOf" srcId="{9B50F49A-E1C1-4559-9B5B-45F1E03F9994}" destId="{1311A984-3C17-40A1-A223-23254AD0391E}" srcOrd="3" destOrd="0" presId="urn:microsoft.com/office/officeart/2005/8/layout/vList3"/>
    <dgm:cxn modelId="{5694CB28-BB7E-4692-B5BB-E042D25CEE34}" type="presParOf" srcId="{9B50F49A-E1C1-4559-9B5B-45F1E03F9994}" destId="{C9632794-454D-415B-9733-E4ABCE72877C}" srcOrd="4" destOrd="0" presId="urn:microsoft.com/office/officeart/2005/8/layout/vList3"/>
    <dgm:cxn modelId="{1368AA59-B902-40B4-B1AE-922211535913}" type="presParOf" srcId="{C9632794-454D-415B-9733-E4ABCE72877C}" destId="{E62D0935-B05F-462B-824A-D46F07A1E8E6}" srcOrd="0" destOrd="0" presId="urn:microsoft.com/office/officeart/2005/8/layout/vList3"/>
    <dgm:cxn modelId="{9E26D994-3E5B-461C-B389-E341C1B25232}" type="presParOf" srcId="{C9632794-454D-415B-9733-E4ABCE72877C}" destId="{BD7F5E82-9A57-4AE0-8C68-A58EA0146FA7}" srcOrd="1" destOrd="0" presId="urn:microsoft.com/office/officeart/2005/8/layout/vList3"/>
    <dgm:cxn modelId="{5A229D23-7CC7-4A70-8233-9EA211406300}" type="presParOf" srcId="{9B50F49A-E1C1-4559-9B5B-45F1E03F9994}" destId="{5FBACDD6-4389-4C39-904A-2190E2849A04}" srcOrd="5" destOrd="0" presId="urn:microsoft.com/office/officeart/2005/8/layout/vList3"/>
    <dgm:cxn modelId="{8178A122-C82D-4687-A441-224BF3717B62}" type="presParOf" srcId="{9B50F49A-E1C1-4559-9B5B-45F1E03F9994}" destId="{A8065C87-3886-428D-BEA0-6CFF974D4F6F}" srcOrd="6" destOrd="0" presId="urn:microsoft.com/office/officeart/2005/8/layout/vList3"/>
    <dgm:cxn modelId="{017D52C8-1BD4-4E6F-A220-3849155CD1EC}" type="presParOf" srcId="{A8065C87-3886-428D-BEA0-6CFF974D4F6F}" destId="{8CE71424-93DD-4CB8-98E2-B28C5E2190E1}" srcOrd="0" destOrd="0" presId="urn:microsoft.com/office/officeart/2005/8/layout/vList3"/>
    <dgm:cxn modelId="{698DF26E-A0D7-4CAA-9757-36C2332BCB2E}" type="presParOf" srcId="{A8065C87-3886-428D-BEA0-6CFF974D4F6F}" destId="{12DC6D31-F051-499F-AEE3-3DB16A89211B}" srcOrd="1" destOrd="0" presId="urn:microsoft.com/office/officeart/2005/8/layout/vList3"/>
    <dgm:cxn modelId="{D7CE0B01-7D1C-4ADD-A165-5325F8591B5B}" type="presParOf" srcId="{9B50F49A-E1C1-4559-9B5B-45F1E03F9994}" destId="{1F3EA23A-65F4-440B-883D-724BC4F7299E}" srcOrd="7" destOrd="0" presId="urn:microsoft.com/office/officeart/2005/8/layout/vList3"/>
    <dgm:cxn modelId="{7B043FA5-97EB-49C5-9737-C000DE2FB371}" type="presParOf" srcId="{9B50F49A-E1C1-4559-9B5B-45F1E03F9994}" destId="{1E5C3F6F-014A-4B77-BC48-B469FDE4593A}" srcOrd="8" destOrd="0" presId="urn:microsoft.com/office/officeart/2005/8/layout/vList3"/>
    <dgm:cxn modelId="{D52CAD1C-BEDF-4013-9A37-1128B7DB2056}" type="presParOf" srcId="{1E5C3F6F-014A-4B77-BC48-B469FDE4593A}" destId="{587023B2-D582-4A6A-8980-8E53F8992F8F}" srcOrd="0" destOrd="0" presId="urn:microsoft.com/office/officeart/2005/8/layout/vList3"/>
    <dgm:cxn modelId="{571D55CF-11C8-451D-938C-E5FCE1BAC185}" type="presParOf" srcId="{1E5C3F6F-014A-4B77-BC48-B469FDE4593A}" destId="{0E6DCC65-146D-48EA-8511-871E97EA6342}" srcOrd="1" destOrd="0" presId="urn:microsoft.com/office/officeart/2005/8/layout/vList3"/>
    <dgm:cxn modelId="{858B4CE6-4B20-4CED-B083-DD03129813AC}" type="presParOf" srcId="{9B50F49A-E1C1-4559-9B5B-45F1E03F9994}" destId="{24400E48-1A22-4B2C-9555-4D9846D83157}" srcOrd="9" destOrd="0" presId="urn:microsoft.com/office/officeart/2005/8/layout/vList3"/>
    <dgm:cxn modelId="{7F5FAAEA-ACA1-4E82-899E-22E2D750CD34}" type="presParOf" srcId="{9B50F49A-E1C1-4559-9B5B-45F1E03F9994}" destId="{E7CB5BFD-C733-4A35-9287-41B3E59775CA}" srcOrd="10" destOrd="0" presId="urn:microsoft.com/office/officeart/2005/8/layout/vList3"/>
    <dgm:cxn modelId="{AC7B487A-9C9E-48A0-AF24-5B5FABAA2F41}" type="presParOf" srcId="{E7CB5BFD-C733-4A35-9287-41B3E59775CA}" destId="{530A3079-A6AE-44E1-B7F3-D1D11F0ACE05}" srcOrd="0" destOrd="0" presId="urn:microsoft.com/office/officeart/2005/8/layout/vList3"/>
    <dgm:cxn modelId="{9C2D3D6A-9D29-4F96-9C0B-95FBE3326CAE}" type="presParOf" srcId="{E7CB5BFD-C733-4A35-9287-41B3E59775CA}" destId="{66A32FAE-7017-48E3-856D-348546BF643E}" srcOrd="1" destOrd="0" presId="urn:microsoft.com/office/officeart/2005/8/layout/vList3"/>
    <dgm:cxn modelId="{2C0CE6E2-C75C-45B1-910E-2AEF80D13730}" type="presParOf" srcId="{9B50F49A-E1C1-4559-9B5B-45F1E03F9994}" destId="{ABD180E6-A661-4C34-8B3F-772E1A126E4D}" srcOrd="11" destOrd="0" presId="urn:microsoft.com/office/officeart/2005/8/layout/vList3"/>
    <dgm:cxn modelId="{1672E420-348C-463C-BF51-B5F67F0B95BC}" type="presParOf" srcId="{9B50F49A-E1C1-4559-9B5B-45F1E03F9994}" destId="{B6056338-23A0-4ED3-827D-91D018DB0FF3}" srcOrd="12" destOrd="0" presId="urn:microsoft.com/office/officeart/2005/8/layout/vList3"/>
    <dgm:cxn modelId="{B6D81C12-D3FC-42D1-87DB-243CBE2D183B}" type="presParOf" srcId="{B6056338-23A0-4ED3-827D-91D018DB0FF3}" destId="{1E85F13A-9D3A-4540-B2A8-2D040D138091}" srcOrd="0" destOrd="0" presId="urn:microsoft.com/office/officeart/2005/8/layout/vList3"/>
    <dgm:cxn modelId="{F356197A-BF9C-4055-B362-29E01029285B}" type="presParOf" srcId="{B6056338-23A0-4ED3-827D-91D018DB0FF3}" destId="{688D273B-6070-4947-98CC-734BAA7CADA4}" srcOrd="1" destOrd="0" presId="urn:microsoft.com/office/officeart/2005/8/layout/vList3"/>
    <dgm:cxn modelId="{05360AC6-0A06-4D9C-A474-1C72333A79BF}" type="presParOf" srcId="{9B50F49A-E1C1-4559-9B5B-45F1E03F9994}" destId="{BDCC4AE7-4F4B-499E-850C-DE8A4F9F46D2}" srcOrd="13" destOrd="0" presId="urn:microsoft.com/office/officeart/2005/8/layout/vList3"/>
    <dgm:cxn modelId="{F2ED8DE6-A78E-4D2C-A759-9D8EFCCB4E3B}" type="presParOf" srcId="{9B50F49A-E1C1-4559-9B5B-45F1E03F9994}" destId="{30CEEFF5-E247-46E1-86A4-886A1258F38A}" srcOrd="14" destOrd="0" presId="urn:microsoft.com/office/officeart/2005/8/layout/vList3"/>
    <dgm:cxn modelId="{67A5AFE7-9456-44CC-BFB9-86690E158E75}" type="presParOf" srcId="{30CEEFF5-E247-46E1-86A4-886A1258F38A}" destId="{C82B0594-0776-4F12-9394-BCD09BBFD555}" srcOrd="0" destOrd="0" presId="urn:microsoft.com/office/officeart/2005/8/layout/vList3"/>
    <dgm:cxn modelId="{B0DC638C-0AEC-49B1-983A-794537918A5E}" type="presParOf" srcId="{30CEEFF5-E247-46E1-86A4-886A1258F38A}" destId="{3A01F7FB-EDA4-49A9-951D-ACAA099ACE4A}" srcOrd="1" destOrd="0" presId="urn:microsoft.com/office/officeart/2005/8/layout/vList3"/>
    <dgm:cxn modelId="{EB0134B2-9B08-4039-8F1E-776948449FDA}" type="presParOf" srcId="{9B50F49A-E1C1-4559-9B5B-45F1E03F9994}" destId="{7321C959-B8B0-4519-84E9-D84756CD3DAD}" srcOrd="15" destOrd="0" presId="urn:microsoft.com/office/officeart/2005/8/layout/vList3"/>
    <dgm:cxn modelId="{CAA045FC-CA44-4817-9BAF-2AD224DD0586}" type="presParOf" srcId="{9B50F49A-E1C1-4559-9B5B-45F1E03F9994}" destId="{B46773F2-6735-423D-BB1D-3C30336D6096}" srcOrd="16" destOrd="0" presId="urn:microsoft.com/office/officeart/2005/8/layout/vList3"/>
    <dgm:cxn modelId="{98DD1454-866B-43BE-81CE-4DC9D372A0A4}" type="presParOf" srcId="{B46773F2-6735-423D-BB1D-3C30336D6096}" destId="{D1DDEF8C-7855-4594-B7F1-66DD142E373E}" srcOrd="0" destOrd="0" presId="urn:microsoft.com/office/officeart/2005/8/layout/vList3"/>
    <dgm:cxn modelId="{73CC77FC-2DC3-4E42-B1C5-1ED29B58BF92}" type="presParOf" srcId="{B46773F2-6735-423D-BB1D-3C30336D6096}" destId="{9C817F55-9C27-4D89-B8D9-9FB3CA26390B}" srcOrd="1" destOrd="0" presId="urn:microsoft.com/office/officeart/2005/8/layout/vList3"/>
    <dgm:cxn modelId="{FCA10C00-49EF-4DC2-8C3E-E69CC0A6106B}" type="presParOf" srcId="{9B50F49A-E1C1-4559-9B5B-45F1E03F9994}" destId="{91EB7210-4DF6-47C5-9346-9D2F136EFD9D}" srcOrd="17" destOrd="0" presId="urn:microsoft.com/office/officeart/2005/8/layout/vList3"/>
    <dgm:cxn modelId="{1F1BEEB7-9D83-4B38-B447-BB133F1AB046}" type="presParOf" srcId="{9B50F49A-E1C1-4559-9B5B-45F1E03F9994}" destId="{1BF2DCDB-5786-4012-B7AA-8A9F4FBA3E35}" srcOrd="18" destOrd="0" presId="urn:microsoft.com/office/officeart/2005/8/layout/vList3"/>
    <dgm:cxn modelId="{D6BDA633-8B39-4978-9EE9-F3C42B0E279A}" type="presParOf" srcId="{1BF2DCDB-5786-4012-B7AA-8A9F4FBA3E35}" destId="{1EC62D56-9DAB-4756-BCEF-9CA13B181B73}" srcOrd="0" destOrd="0" presId="urn:microsoft.com/office/officeart/2005/8/layout/vList3"/>
    <dgm:cxn modelId="{88D59174-DB7D-43C2-853E-1610D140EB97}" type="presParOf" srcId="{1BF2DCDB-5786-4012-B7AA-8A9F4FBA3E35}" destId="{DA910B29-175B-4D6F-AAAE-50E81592AE3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C60D5F-D362-41DD-A0BE-92B237808C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F86DD82E-DF84-4A76-8C49-9065CA9C4FEC}">
      <dgm:prSet phldrT="[Text]"/>
      <dgm:spPr/>
      <dgm:t>
        <a:bodyPr/>
        <a:lstStyle/>
        <a:p>
          <a:r>
            <a:rPr lang="en-US" dirty="0"/>
            <a:t>Adel </a:t>
          </a:r>
          <a:r>
            <a:rPr lang="en-US" dirty="0" err="1"/>
            <a:t>Shousha</a:t>
          </a:r>
          <a:endParaRPr lang="en-US" dirty="0"/>
        </a:p>
      </dgm:t>
    </dgm:pt>
    <dgm:pt modelId="{00DF1CD4-A356-4F18-834D-796FB395FE00}" type="parTrans" cxnId="{0E9A0816-98EB-4A64-A417-4C8E5B736021}">
      <dgm:prSet/>
      <dgm:spPr/>
      <dgm:t>
        <a:bodyPr/>
        <a:lstStyle/>
        <a:p>
          <a:endParaRPr lang="en-US"/>
        </a:p>
      </dgm:t>
    </dgm:pt>
    <dgm:pt modelId="{510B34D1-AF9F-4896-81EF-95E6F11280F3}" type="sibTrans" cxnId="{0E9A0816-98EB-4A64-A417-4C8E5B736021}">
      <dgm:prSet/>
      <dgm:spPr/>
      <dgm:t>
        <a:bodyPr/>
        <a:lstStyle/>
        <a:p>
          <a:endParaRPr lang="en-US"/>
        </a:p>
      </dgm:t>
    </dgm:pt>
    <dgm:pt modelId="{C002315F-0D11-4B7C-AECA-47B0633AAB28}">
      <dgm:prSet phldrT="[Text]"/>
      <dgm:spPr/>
      <dgm:t>
        <a:bodyPr/>
        <a:lstStyle/>
        <a:p>
          <a:r>
            <a:rPr lang="en-US" dirty="0"/>
            <a:t>Karim </a:t>
          </a:r>
          <a:r>
            <a:rPr lang="en-US" dirty="0" err="1"/>
            <a:t>Mashaly</a:t>
          </a:r>
          <a:endParaRPr lang="en-US" dirty="0"/>
        </a:p>
      </dgm:t>
    </dgm:pt>
    <dgm:pt modelId="{32036B10-E591-4F5B-93E5-F032B0F2D29E}" type="parTrans" cxnId="{421F554F-24DE-4DFD-B81A-76EE6F9EF3F0}">
      <dgm:prSet/>
      <dgm:spPr/>
      <dgm:t>
        <a:bodyPr/>
        <a:lstStyle/>
        <a:p>
          <a:endParaRPr lang="en-US"/>
        </a:p>
      </dgm:t>
    </dgm:pt>
    <dgm:pt modelId="{C9349235-0798-4ED4-B8E8-D444A1C4B23B}" type="sibTrans" cxnId="{421F554F-24DE-4DFD-B81A-76EE6F9EF3F0}">
      <dgm:prSet/>
      <dgm:spPr/>
      <dgm:t>
        <a:bodyPr/>
        <a:lstStyle/>
        <a:p>
          <a:endParaRPr lang="en-US"/>
        </a:p>
      </dgm:t>
    </dgm:pt>
    <dgm:pt modelId="{0E40308A-2A09-4006-BD97-2736072C5754}">
      <dgm:prSet phldrT="[Text]"/>
      <dgm:spPr/>
      <dgm:t>
        <a:bodyPr/>
        <a:lstStyle/>
        <a:p>
          <a:r>
            <a:rPr lang="en-US" dirty="0"/>
            <a:t>Mazen Ayman</a:t>
          </a:r>
        </a:p>
      </dgm:t>
    </dgm:pt>
    <dgm:pt modelId="{FC455115-DB88-43C3-A0D6-80987242EFAB}" type="parTrans" cxnId="{1682326E-12E6-4B9A-B6C0-E278AD31D5EC}">
      <dgm:prSet/>
      <dgm:spPr/>
      <dgm:t>
        <a:bodyPr/>
        <a:lstStyle/>
        <a:p>
          <a:endParaRPr lang="en-US"/>
        </a:p>
      </dgm:t>
    </dgm:pt>
    <dgm:pt modelId="{B47F3817-D512-4EB4-8128-3892649D47AA}" type="sibTrans" cxnId="{1682326E-12E6-4B9A-B6C0-E278AD31D5EC}">
      <dgm:prSet/>
      <dgm:spPr/>
      <dgm:t>
        <a:bodyPr/>
        <a:lstStyle/>
        <a:p>
          <a:endParaRPr lang="en-US"/>
        </a:p>
      </dgm:t>
    </dgm:pt>
    <dgm:pt modelId="{89308277-133C-41EF-A393-E20FE9C55064}">
      <dgm:prSet phldrT="[Text]"/>
      <dgm:spPr/>
      <dgm:t>
        <a:bodyPr/>
        <a:lstStyle/>
        <a:p>
          <a:r>
            <a:rPr lang="en-US" dirty="0"/>
            <a:t>Ahmed </a:t>
          </a:r>
          <a:r>
            <a:rPr lang="en-US" dirty="0" err="1"/>
            <a:t>Foda</a:t>
          </a:r>
          <a:endParaRPr lang="en-US" dirty="0"/>
        </a:p>
      </dgm:t>
    </dgm:pt>
    <dgm:pt modelId="{BF40EF1E-1F5A-499E-A90E-1816CD0F6D24}" type="parTrans" cxnId="{6F5D5B76-20EE-4313-8E3D-F02886B6B336}">
      <dgm:prSet/>
      <dgm:spPr/>
      <dgm:t>
        <a:bodyPr/>
        <a:lstStyle/>
        <a:p>
          <a:endParaRPr lang="en-US"/>
        </a:p>
      </dgm:t>
    </dgm:pt>
    <dgm:pt modelId="{996E5947-C68F-469A-9B08-94E57E2C56C3}" type="sibTrans" cxnId="{6F5D5B76-20EE-4313-8E3D-F02886B6B336}">
      <dgm:prSet/>
      <dgm:spPr/>
      <dgm:t>
        <a:bodyPr/>
        <a:lstStyle/>
        <a:p>
          <a:endParaRPr lang="en-US"/>
        </a:p>
      </dgm:t>
    </dgm:pt>
    <dgm:pt modelId="{FA9F43DE-823D-455D-82FC-84C3875EDDAC}">
      <dgm:prSet phldrT="[Text]"/>
      <dgm:spPr/>
      <dgm:t>
        <a:bodyPr/>
        <a:lstStyle/>
        <a:p>
          <a:r>
            <a:rPr lang="en-US" dirty="0"/>
            <a:t>Abd-Allah </a:t>
          </a:r>
          <a:r>
            <a:rPr lang="en-US" dirty="0" err="1"/>
            <a:t>Elhoseny</a:t>
          </a:r>
          <a:endParaRPr lang="en-US" dirty="0"/>
        </a:p>
      </dgm:t>
    </dgm:pt>
    <dgm:pt modelId="{D44B25F0-3551-4D4F-B7FC-F23E184581B4}" type="parTrans" cxnId="{1B9CEA1E-EA0C-4473-9E40-3EB0CAFF0C34}">
      <dgm:prSet/>
      <dgm:spPr/>
      <dgm:t>
        <a:bodyPr/>
        <a:lstStyle/>
        <a:p>
          <a:endParaRPr lang="en-US"/>
        </a:p>
      </dgm:t>
    </dgm:pt>
    <dgm:pt modelId="{46770C5A-F119-4F35-862C-614264E30A73}" type="sibTrans" cxnId="{1B9CEA1E-EA0C-4473-9E40-3EB0CAFF0C34}">
      <dgm:prSet/>
      <dgm:spPr/>
      <dgm:t>
        <a:bodyPr/>
        <a:lstStyle/>
        <a:p>
          <a:endParaRPr lang="en-US"/>
        </a:p>
      </dgm:t>
    </dgm:pt>
    <dgm:pt modelId="{9B50F49A-E1C1-4559-9B5B-45F1E03F9994}" type="pres">
      <dgm:prSet presAssocID="{94C60D5F-D362-41DD-A0BE-92B237808C14}" presName="linearFlow" presStyleCnt="0">
        <dgm:presLayoutVars>
          <dgm:dir/>
          <dgm:resizeHandles val="exact"/>
        </dgm:presLayoutVars>
      </dgm:prSet>
      <dgm:spPr/>
    </dgm:pt>
    <dgm:pt modelId="{D89DEE75-E729-45A1-9BA3-3905A118B38B}" type="pres">
      <dgm:prSet presAssocID="{FA9F43DE-823D-455D-82FC-84C3875EDDAC}" presName="composite" presStyleCnt="0"/>
      <dgm:spPr/>
    </dgm:pt>
    <dgm:pt modelId="{13AD052A-A461-4F6F-A3FB-E95D6F563516}" type="pres">
      <dgm:prSet presAssocID="{FA9F43DE-823D-455D-82FC-84C3875EDDAC}" presName="imgShp" presStyleLbl="fgImgPlace1" presStyleIdx="0" presStyleCnt="5"/>
      <dgm:spPr/>
    </dgm:pt>
    <dgm:pt modelId="{F1F48136-03CA-4538-A3E8-2E1F1CC0483C}" type="pres">
      <dgm:prSet presAssocID="{FA9F43DE-823D-455D-82FC-84C3875EDDAC}" presName="txShp" presStyleLbl="node1" presStyleIdx="0" presStyleCnt="5">
        <dgm:presLayoutVars>
          <dgm:bulletEnabled val="1"/>
        </dgm:presLayoutVars>
      </dgm:prSet>
      <dgm:spPr/>
    </dgm:pt>
    <dgm:pt modelId="{A45670D4-DD41-47B3-BAAB-E23E55AFEA1D}" type="pres">
      <dgm:prSet presAssocID="{46770C5A-F119-4F35-862C-614264E30A73}" presName="spacing" presStyleCnt="0"/>
      <dgm:spPr/>
    </dgm:pt>
    <dgm:pt modelId="{C3F4E9C7-7233-40F1-8802-304451DE55B5}" type="pres">
      <dgm:prSet presAssocID="{F86DD82E-DF84-4A76-8C49-9065CA9C4FEC}" presName="composite" presStyleCnt="0"/>
      <dgm:spPr/>
    </dgm:pt>
    <dgm:pt modelId="{58087973-5562-4C5D-936D-02B4A1BFF66F}" type="pres">
      <dgm:prSet presAssocID="{F86DD82E-DF84-4A76-8C49-9065CA9C4FEC}" presName="imgShp" presStyleLbl="fgImgPlace1" presStyleIdx="1" presStyleCnt="5"/>
      <dgm:spPr/>
    </dgm:pt>
    <dgm:pt modelId="{E6986846-1B5E-427E-87DD-A69BFF3A0705}" type="pres">
      <dgm:prSet presAssocID="{F86DD82E-DF84-4A76-8C49-9065CA9C4FEC}" presName="txShp" presStyleLbl="node1" presStyleIdx="1" presStyleCnt="5">
        <dgm:presLayoutVars>
          <dgm:bulletEnabled val="1"/>
        </dgm:presLayoutVars>
      </dgm:prSet>
      <dgm:spPr/>
    </dgm:pt>
    <dgm:pt modelId="{1311A984-3C17-40A1-A223-23254AD0391E}" type="pres">
      <dgm:prSet presAssocID="{510B34D1-AF9F-4896-81EF-95E6F11280F3}" presName="spacing" presStyleCnt="0"/>
      <dgm:spPr/>
    </dgm:pt>
    <dgm:pt modelId="{C9632794-454D-415B-9733-E4ABCE72877C}" type="pres">
      <dgm:prSet presAssocID="{89308277-133C-41EF-A393-E20FE9C55064}" presName="composite" presStyleCnt="0"/>
      <dgm:spPr/>
    </dgm:pt>
    <dgm:pt modelId="{E62D0935-B05F-462B-824A-D46F07A1E8E6}" type="pres">
      <dgm:prSet presAssocID="{89308277-133C-41EF-A393-E20FE9C55064}" presName="imgShp" presStyleLbl="fgImgPlace1" presStyleIdx="2" presStyleCnt="5"/>
      <dgm:spPr/>
    </dgm:pt>
    <dgm:pt modelId="{BD7F5E82-9A57-4AE0-8C68-A58EA0146FA7}" type="pres">
      <dgm:prSet presAssocID="{89308277-133C-41EF-A393-E20FE9C55064}" presName="txShp" presStyleLbl="node1" presStyleIdx="2" presStyleCnt="5">
        <dgm:presLayoutVars>
          <dgm:bulletEnabled val="1"/>
        </dgm:presLayoutVars>
      </dgm:prSet>
      <dgm:spPr/>
    </dgm:pt>
    <dgm:pt modelId="{5FBACDD6-4389-4C39-904A-2190E2849A04}" type="pres">
      <dgm:prSet presAssocID="{996E5947-C68F-469A-9B08-94E57E2C56C3}" presName="spacing" presStyleCnt="0"/>
      <dgm:spPr/>
    </dgm:pt>
    <dgm:pt modelId="{A8065C87-3886-428D-BEA0-6CFF974D4F6F}" type="pres">
      <dgm:prSet presAssocID="{C002315F-0D11-4B7C-AECA-47B0633AAB28}" presName="composite" presStyleCnt="0"/>
      <dgm:spPr/>
    </dgm:pt>
    <dgm:pt modelId="{8CE71424-93DD-4CB8-98E2-B28C5E2190E1}" type="pres">
      <dgm:prSet presAssocID="{C002315F-0D11-4B7C-AECA-47B0633AAB28}" presName="imgShp" presStyleLbl="fgImgPlace1" presStyleIdx="3" presStyleCnt="5"/>
      <dgm:spPr/>
    </dgm:pt>
    <dgm:pt modelId="{12DC6D31-F051-499F-AEE3-3DB16A89211B}" type="pres">
      <dgm:prSet presAssocID="{C002315F-0D11-4B7C-AECA-47B0633AAB28}" presName="txShp" presStyleLbl="node1" presStyleIdx="3" presStyleCnt="5">
        <dgm:presLayoutVars>
          <dgm:bulletEnabled val="1"/>
        </dgm:presLayoutVars>
      </dgm:prSet>
      <dgm:spPr/>
    </dgm:pt>
    <dgm:pt modelId="{1F3EA23A-65F4-440B-883D-724BC4F7299E}" type="pres">
      <dgm:prSet presAssocID="{C9349235-0798-4ED4-B8E8-D444A1C4B23B}" presName="spacing" presStyleCnt="0"/>
      <dgm:spPr/>
    </dgm:pt>
    <dgm:pt modelId="{1E5C3F6F-014A-4B77-BC48-B469FDE4593A}" type="pres">
      <dgm:prSet presAssocID="{0E40308A-2A09-4006-BD97-2736072C5754}" presName="composite" presStyleCnt="0"/>
      <dgm:spPr/>
    </dgm:pt>
    <dgm:pt modelId="{587023B2-D582-4A6A-8980-8E53F8992F8F}" type="pres">
      <dgm:prSet presAssocID="{0E40308A-2A09-4006-BD97-2736072C5754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8000" b="-58000"/>
          </a:stretch>
        </a:blipFill>
      </dgm:spPr>
    </dgm:pt>
    <dgm:pt modelId="{0E6DCC65-146D-48EA-8511-871E97EA6342}" type="pres">
      <dgm:prSet presAssocID="{0E40308A-2A09-4006-BD97-2736072C5754}" presName="txShp" presStyleLbl="node1" presStyleIdx="4" presStyleCnt="5">
        <dgm:presLayoutVars>
          <dgm:bulletEnabled val="1"/>
        </dgm:presLayoutVars>
      </dgm:prSet>
      <dgm:spPr/>
    </dgm:pt>
  </dgm:ptLst>
  <dgm:cxnLst>
    <dgm:cxn modelId="{0E9A0816-98EB-4A64-A417-4C8E5B736021}" srcId="{94C60D5F-D362-41DD-A0BE-92B237808C14}" destId="{F86DD82E-DF84-4A76-8C49-9065CA9C4FEC}" srcOrd="1" destOrd="0" parTransId="{00DF1CD4-A356-4F18-834D-796FB395FE00}" sibTransId="{510B34D1-AF9F-4896-81EF-95E6F11280F3}"/>
    <dgm:cxn modelId="{1B9CEA1E-EA0C-4473-9E40-3EB0CAFF0C34}" srcId="{94C60D5F-D362-41DD-A0BE-92B237808C14}" destId="{FA9F43DE-823D-455D-82FC-84C3875EDDAC}" srcOrd="0" destOrd="0" parTransId="{D44B25F0-3551-4D4F-B7FC-F23E184581B4}" sibTransId="{46770C5A-F119-4F35-862C-614264E30A73}"/>
    <dgm:cxn modelId="{487F243C-1169-4196-BFCB-4D455AEB6176}" type="presOf" srcId="{0E40308A-2A09-4006-BD97-2736072C5754}" destId="{0E6DCC65-146D-48EA-8511-871E97EA6342}" srcOrd="0" destOrd="0" presId="urn:microsoft.com/office/officeart/2005/8/layout/vList3"/>
    <dgm:cxn modelId="{358F3A3D-F242-43FE-88DF-761693AF2E13}" type="presOf" srcId="{C002315F-0D11-4B7C-AECA-47B0633AAB28}" destId="{12DC6D31-F051-499F-AEE3-3DB16A89211B}" srcOrd="0" destOrd="0" presId="urn:microsoft.com/office/officeart/2005/8/layout/vList3"/>
    <dgm:cxn modelId="{B44EB642-DB31-4108-8930-E36428216BF0}" type="presOf" srcId="{94C60D5F-D362-41DD-A0BE-92B237808C14}" destId="{9B50F49A-E1C1-4559-9B5B-45F1E03F9994}" srcOrd="0" destOrd="0" presId="urn:microsoft.com/office/officeart/2005/8/layout/vList3"/>
    <dgm:cxn modelId="{75C63246-AE31-4146-9349-03702E05FCD4}" type="presOf" srcId="{FA9F43DE-823D-455D-82FC-84C3875EDDAC}" destId="{F1F48136-03CA-4538-A3E8-2E1F1CC0483C}" srcOrd="0" destOrd="0" presId="urn:microsoft.com/office/officeart/2005/8/layout/vList3"/>
    <dgm:cxn modelId="{1682326E-12E6-4B9A-B6C0-E278AD31D5EC}" srcId="{94C60D5F-D362-41DD-A0BE-92B237808C14}" destId="{0E40308A-2A09-4006-BD97-2736072C5754}" srcOrd="4" destOrd="0" parTransId="{FC455115-DB88-43C3-A0D6-80987242EFAB}" sibTransId="{B47F3817-D512-4EB4-8128-3892649D47AA}"/>
    <dgm:cxn modelId="{421F554F-24DE-4DFD-B81A-76EE6F9EF3F0}" srcId="{94C60D5F-D362-41DD-A0BE-92B237808C14}" destId="{C002315F-0D11-4B7C-AECA-47B0633AAB28}" srcOrd="3" destOrd="0" parTransId="{32036B10-E591-4F5B-93E5-F032B0F2D29E}" sibTransId="{C9349235-0798-4ED4-B8E8-D444A1C4B23B}"/>
    <dgm:cxn modelId="{6F5D5B76-20EE-4313-8E3D-F02886B6B336}" srcId="{94C60D5F-D362-41DD-A0BE-92B237808C14}" destId="{89308277-133C-41EF-A393-E20FE9C55064}" srcOrd="2" destOrd="0" parTransId="{BF40EF1E-1F5A-499E-A90E-1816CD0F6D24}" sibTransId="{996E5947-C68F-469A-9B08-94E57E2C56C3}"/>
    <dgm:cxn modelId="{29DA377B-9C32-4328-8548-1D9C86112EDD}" type="presOf" srcId="{F86DD82E-DF84-4A76-8C49-9065CA9C4FEC}" destId="{E6986846-1B5E-427E-87DD-A69BFF3A0705}" srcOrd="0" destOrd="0" presId="urn:microsoft.com/office/officeart/2005/8/layout/vList3"/>
    <dgm:cxn modelId="{5A850AC7-4F73-451F-9416-6494202310EC}" type="presOf" srcId="{89308277-133C-41EF-A393-E20FE9C55064}" destId="{BD7F5E82-9A57-4AE0-8C68-A58EA0146FA7}" srcOrd="0" destOrd="0" presId="urn:microsoft.com/office/officeart/2005/8/layout/vList3"/>
    <dgm:cxn modelId="{86A2B780-66F3-40EA-B257-D31DA9376C09}" type="presParOf" srcId="{9B50F49A-E1C1-4559-9B5B-45F1E03F9994}" destId="{D89DEE75-E729-45A1-9BA3-3905A118B38B}" srcOrd="0" destOrd="0" presId="urn:microsoft.com/office/officeart/2005/8/layout/vList3"/>
    <dgm:cxn modelId="{5A1D0501-D8D9-4AAC-93BE-417A30DA4491}" type="presParOf" srcId="{D89DEE75-E729-45A1-9BA3-3905A118B38B}" destId="{13AD052A-A461-4F6F-A3FB-E95D6F563516}" srcOrd="0" destOrd="0" presId="urn:microsoft.com/office/officeart/2005/8/layout/vList3"/>
    <dgm:cxn modelId="{0B68758E-299A-4E80-99B7-B28AA9B9C631}" type="presParOf" srcId="{D89DEE75-E729-45A1-9BA3-3905A118B38B}" destId="{F1F48136-03CA-4538-A3E8-2E1F1CC0483C}" srcOrd="1" destOrd="0" presId="urn:microsoft.com/office/officeart/2005/8/layout/vList3"/>
    <dgm:cxn modelId="{546F9FA9-80FC-4072-A0B1-B0E179B9E7D6}" type="presParOf" srcId="{9B50F49A-E1C1-4559-9B5B-45F1E03F9994}" destId="{A45670D4-DD41-47B3-BAAB-E23E55AFEA1D}" srcOrd="1" destOrd="0" presId="urn:microsoft.com/office/officeart/2005/8/layout/vList3"/>
    <dgm:cxn modelId="{DFFA62D7-76D4-478F-AF1E-C4A8FAF0655A}" type="presParOf" srcId="{9B50F49A-E1C1-4559-9B5B-45F1E03F9994}" destId="{C3F4E9C7-7233-40F1-8802-304451DE55B5}" srcOrd="2" destOrd="0" presId="urn:microsoft.com/office/officeart/2005/8/layout/vList3"/>
    <dgm:cxn modelId="{C018969B-B16B-419B-81BC-6B5164CD3704}" type="presParOf" srcId="{C3F4E9C7-7233-40F1-8802-304451DE55B5}" destId="{58087973-5562-4C5D-936D-02B4A1BFF66F}" srcOrd="0" destOrd="0" presId="urn:microsoft.com/office/officeart/2005/8/layout/vList3"/>
    <dgm:cxn modelId="{7DF51AF6-D736-4521-8538-FA9A4A636566}" type="presParOf" srcId="{C3F4E9C7-7233-40F1-8802-304451DE55B5}" destId="{E6986846-1B5E-427E-87DD-A69BFF3A0705}" srcOrd="1" destOrd="0" presId="urn:microsoft.com/office/officeart/2005/8/layout/vList3"/>
    <dgm:cxn modelId="{ADCAB5A6-0A86-4105-B964-E80D32E85014}" type="presParOf" srcId="{9B50F49A-E1C1-4559-9B5B-45F1E03F9994}" destId="{1311A984-3C17-40A1-A223-23254AD0391E}" srcOrd="3" destOrd="0" presId="urn:microsoft.com/office/officeart/2005/8/layout/vList3"/>
    <dgm:cxn modelId="{5694CB28-BB7E-4692-B5BB-E042D25CEE34}" type="presParOf" srcId="{9B50F49A-E1C1-4559-9B5B-45F1E03F9994}" destId="{C9632794-454D-415B-9733-E4ABCE72877C}" srcOrd="4" destOrd="0" presId="urn:microsoft.com/office/officeart/2005/8/layout/vList3"/>
    <dgm:cxn modelId="{1368AA59-B902-40B4-B1AE-922211535913}" type="presParOf" srcId="{C9632794-454D-415B-9733-E4ABCE72877C}" destId="{E62D0935-B05F-462B-824A-D46F07A1E8E6}" srcOrd="0" destOrd="0" presId="urn:microsoft.com/office/officeart/2005/8/layout/vList3"/>
    <dgm:cxn modelId="{9E26D994-3E5B-461C-B389-E341C1B25232}" type="presParOf" srcId="{C9632794-454D-415B-9733-E4ABCE72877C}" destId="{BD7F5E82-9A57-4AE0-8C68-A58EA0146FA7}" srcOrd="1" destOrd="0" presId="urn:microsoft.com/office/officeart/2005/8/layout/vList3"/>
    <dgm:cxn modelId="{5A229D23-7CC7-4A70-8233-9EA211406300}" type="presParOf" srcId="{9B50F49A-E1C1-4559-9B5B-45F1E03F9994}" destId="{5FBACDD6-4389-4C39-904A-2190E2849A04}" srcOrd="5" destOrd="0" presId="urn:microsoft.com/office/officeart/2005/8/layout/vList3"/>
    <dgm:cxn modelId="{8178A122-C82D-4687-A441-224BF3717B62}" type="presParOf" srcId="{9B50F49A-E1C1-4559-9B5B-45F1E03F9994}" destId="{A8065C87-3886-428D-BEA0-6CFF974D4F6F}" srcOrd="6" destOrd="0" presId="urn:microsoft.com/office/officeart/2005/8/layout/vList3"/>
    <dgm:cxn modelId="{017D52C8-1BD4-4E6F-A220-3849155CD1EC}" type="presParOf" srcId="{A8065C87-3886-428D-BEA0-6CFF974D4F6F}" destId="{8CE71424-93DD-4CB8-98E2-B28C5E2190E1}" srcOrd="0" destOrd="0" presId="urn:microsoft.com/office/officeart/2005/8/layout/vList3"/>
    <dgm:cxn modelId="{698DF26E-A0D7-4CAA-9757-36C2332BCB2E}" type="presParOf" srcId="{A8065C87-3886-428D-BEA0-6CFF974D4F6F}" destId="{12DC6D31-F051-499F-AEE3-3DB16A89211B}" srcOrd="1" destOrd="0" presId="urn:microsoft.com/office/officeart/2005/8/layout/vList3"/>
    <dgm:cxn modelId="{D7CE0B01-7D1C-4ADD-A165-5325F8591B5B}" type="presParOf" srcId="{9B50F49A-E1C1-4559-9B5B-45F1E03F9994}" destId="{1F3EA23A-65F4-440B-883D-724BC4F7299E}" srcOrd="7" destOrd="0" presId="urn:microsoft.com/office/officeart/2005/8/layout/vList3"/>
    <dgm:cxn modelId="{7B043FA5-97EB-49C5-9737-C000DE2FB371}" type="presParOf" srcId="{9B50F49A-E1C1-4559-9B5B-45F1E03F9994}" destId="{1E5C3F6F-014A-4B77-BC48-B469FDE4593A}" srcOrd="8" destOrd="0" presId="urn:microsoft.com/office/officeart/2005/8/layout/vList3"/>
    <dgm:cxn modelId="{D52CAD1C-BEDF-4013-9A37-1128B7DB2056}" type="presParOf" srcId="{1E5C3F6F-014A-4B77-BC48-B469FDE4593A}" destId="{587023B2-D582-4A6A-8980-8E53F8992F8F}" srcOrd="0" destOrd="0" presId="urn:microsoft.com/office/officeart/2005/8/layout/vList3"/>
    <dgm:cxn modelId="{571D55CF-11C8-451D-938C-E5FCE1BAC185}" type="presParOf" srcId="{1E5C3F6F-014A-4B77-BC48-B469FDE4593A}" destId="{0E6DCC65-146D-48EA-8511-871E97EA634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C60D5F-D362-41DD-A0BE-92B237808C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FA9F43DE-823D-455D-82FC-84C3875EDDAC}">
      <dgm:prSet phldrT="[Text]"/>
      <dgm:spPr/>
      <dgm:t>
        <a:bodyPr/>
        <a:lstStyle/>
        <a:p>
          <a:r>
            <a:rPr lang="en-US"/>
            <a:t>Mohamed Ibrahim</a:t>
          </a:r>
          <a:endParaRPr lang="en-US" dirty="0"/>
        </a:p>
      </dgm:t>
    </dgm:pt>
    <dgm:pt modelId="{D44B25F0-3551-4D4F-B7FC-F23E184581B4}" type="parTrans" cxnId="{1B9CEA1E-EA0C-4473-9E40-3EB0CAFF0C34}">
      <dgm:prSet/>
      <dgm:spPr/>
      <dgm:t>
        <a:bodyPr/>
        <a:lstStyle/>
        <a:p>
          <a:endParaRPr lang="en-US"/>
        </a:p>
      </dgm:t>
    </dgm:pt>
    <dgm:pt modelId="{46770C5A-F119-4F35-862C-614264E30A73}" type="sibTrans" cxnId="{1B9CEA1E-EA0C-4473-9E40-3EB0CAFF0C34}">
      <dgm:prSet/>
      <dgm:spPr/>
      <dgm:t>
        <a:bodyPr/>
        <a:lstStyle/>
        <a:p>
          <a:endParaRPr lang="en-US"/>
        </a:p>
      </dgm:t>
    </dgm:pt>
    <dgm:pt modelId="{6A40D55F-7FE2-489F-A397-A7118198F8F6}">
      <dgm:prSet phldrT="[Text]"/>
      <dgm:spPr/>
      <dgm:t>
        <a:bodyPr/>
        <a:lstStyle/>
        <a:p>
          <a:r>
            <a:rPr lang="en-US" dirty="0"/>
            <a:t>Mostafa Shaheen</a:t>
          </a:r>
        </a:p>
      </dgm:t>
    </dgm:pt>
    <dgm:pt modelId="{A3D6CFD9-845F-4382-9A72-08D0A96C9408}" type="parTrans" cxnId="{8E503BDA-75CC-4970-8B3D-1EE1D49FB0EB}">
      <dgm:prSet/>
      <dgm:spPr/>
      <dgm:t>
        <a:bodyPr/>
        <a:lstStyle/>
        <a:p>
          <a:endParaRPr lang="en-US"/>
        </a:p>
      </dgm:t>
    </dgm:pt>
    <dgm:pt modelId="{F68D9802-8122-4C18-B67C-9F0E11E0A457}" type="sibTrans" cxnId="{8E503BDA-75CC-4970-8B3D-1EE1D49FB0EB}">
      <dgm:prSet/>
      <dgm:spPr/>
      <dgm:t>
        <a:bodyPr/>
        <a:lstStyle/>
        <a:p>
          <a:endParaRPr lang="en-US"/>
        </a:p>
      </dgm:t>
    </dgm:pt>
    <dgm:pt modelId="{6546F9D1-815D-4188-8C16-DB3E9FF0FCC1}">
      <dgm:prSet phldrT="[Text]"/>
      <dgm:spPr/>
      <dgm:t>
        <a:bodyPr/>
        <a:lstStyle/>
        <a:p>
          <a:r>
            <a:rPr lang="en-US" dirty="0"/>
            <a:t>Omar Amir</a:t>
          </a:r>
        </a:p>
      </dgm:t>
    </dgm:pt>
    <dgm:pt modelId="{FAD531E9-80B5-4947-BAF0-C17A13C39F16}" type="parTrans" cxnId="{89226F2A-5326-4172-84AA-1B3B7ED20700}">
      <dgm:prSet/>
      <dgm:spPr/>
      <dgm:t>
        <a:bodyPr/>
        <a:lstStyle/>
        <a:p>
          <a:endParaRPr lang="en-US"/>
        </a:p>
      </dgm:t>
    </dgm:pt>
    <dgm:pt modelId="{A7209ACE-8DDF-45CE-BA8A-8E88A09B4BC0}" type="sibTrans" cxnId="{89226F2A-5326-4172-84AA-1B3B7ED20700}">
      <dgm:prSet/>
      <dgm:spPr/>
      <dgm:t>
        <a:bodyPr/>
        <a:lstStyle/>
        <a:p>
          <a:endParaRPr lang="en-US"/>
        </a:p>
      </dgm:t>
    </dgm:pt>
    <dgm:pt modelId="{1A4A8FF3-7B75-47D5-815D-C40498062CE5}">
      <dgm:prSet phldrT="[Text]"/>
      <dgm:spPr/>
      <dgm:t>
        <a:bodyPr/>
        <a:lstStyle/>
        <a:p>
          <a:r>
            <a:rPr lang="en-US" dirty="0"/>
            <a:t>Ramy Waleed</a:t>
          </a:r>
        </a:p>
      </dgm:t>
    </dgm:pt>
    <dgm:pt modelId="{C07A04F8-FC8C-4E9F-AD71-62F18C41FF91}" type="parTrans" cxnId="{5EAC301B-CB0C-4C14-B768-23991C8A87B2}">
      <dgm:prSet/>
      <dgm:spPr/>
      <dgm:t>
        <a:bodyPr/>
        <a:lstStyle/>
        <a:p>
          <a:endParaRPr lang="en-US"/>
        </a:p>
      </dgm:t>
    </dgm:pt>
    <dgm:pt modelId="{42F0D516-2637-49CA-9E17-E41B359AF24A}" type="sibTrans" cxnId="{5EAC301B-CB0C-4C14-B768-23991C8A87B2}">
      <dgm:prSet/>
      <dgm:spPr/>
      <dgm:t>
        <a:bodyPr/>
        <a:lstStyle/>
        <a:p>
          <a:endParaRPr lang="en-US"/>
        </a:p>
      </dgm:t>
    </dgm:pt>
    <dgm:pt modelId="{5BB8F7DD-A499-4D0F-A0A3-CD8D12A5AD7E}">
      <dgm:prSet phldrT="[Text]"/>
      <dgm:spPr/>
      <dgm:t>
        <a:bodyPr/>
        <a:lstStyle/>
        <a:p>
          <a:r>
            <a:rPr lang="en-US" dirty="0"/>
            <a:t>Youssef </a:t>
          </a:r>
          <a:r>
            <a:rPr lang="en-US" dirty="0" err="1"/>
            <a:t>Elkotby</a:t>
          </a:r>
          <a:endParaRPr lang="en-US" dirty="0"/>
        </a:p>
      </dgm:t>
    </dgm:pt>
    <dgm:pt modelId="{D92AE275-B668-457C-8155-12B77B1FF307}" type="parTrans" cxnId="{09A9FE68-225F-4773-9D89-D69158571D31}">
      <dgm:prSet/>
      <dgm:spPr/>
      <dgm:t>
        <a:bodyPr/>
        <a:lstStyle/>
        <a:p>
          <a:endParaRPr lang="en-US"/>
        </a:p>
      </dgm:t>
    </dgm:pt>
    <dgm:pt modelId="{3360FE20-9E11-48D9-8557-007F7E0450F1}" type="sibTrans" cxnId="{09A9FE68-225F-4773-9D89-D69158571D31}">
      <dgm:prSet/>
      <dgm:spPr/>
      <dgm:t>
        <a:bodyPr/>
        <a:lstStyle/>
        <a:p>
          <a:endParaRPr lang="en-US"/>
        </a:p>
      </dgm:t>
    </dgm:pt>
    <dgm:pt modelId="{9B50F49A-E1C1-4559-9B5B-45F1E03F9994}" type="pres">
      <dgm:prSet presAssocID="{94C60D5F-D362-41DD-A0BE-92B237808C14}" presName="linearFlow" presStyleCnt="0">
        <dgm:presLayoutVars>
          <dgm:dir/>
          <dgm:resizeHandles val="exact"/>
        </dgm:presLayoutVars>
      </dgm:prSet>
      <dgm:spPr/>
    </dgm:pt>
    <dgm:pt modelId="{D89DEE75-E729-45A1-9BA3-3905A118B38B}" type="pres">
      <dgm:prSet presAssocID="{FA9F43DE-823D-455D-82FC-84C3875EDDAC}" presName="composite" presStyleCnt="0"/>
      <dgm:spPr/>
    </dgm:pt>
    <dgm:pt modelId="{13AD052A-A461-4F6F-A3FB-E95D6F563516}" type="pres">
      <dgm:prSet presAssocID="{FA9F43DE-823D-455D-82FC-84C3875EDDAC}" presName="imgShp" presStyleLbl="fgImgPlace1" presStyleIdx="0" presStyleCnt="5"/>
      <dgm:spPr/>
    </dgm:pt>
    <dgm:pt modelId="{F1F48136-03CA-4538-A3E8-2E1F1CC0483C}" type="pres">
      <dgm:prSet presAssocID="{FA9F43DE-823D-455D-82FC-84C3875EDDAC}" presName="txShp" presStyleLbl="node1" presStyleIdx="0" presStyleCnt="5">
        <dgm:presLayoutVars>
          <dgm:bulletEnabled val="1"/>
        </dgm:presLayoutVars>
      </dgm:prSet>
      <dgm:spPr/>
    </dgm:pt>
    <dgm:pt modelId="{A45670D4-DD41-47B3-BAAB-E23E55AFEA1D}" type="pres">
      <dgm:prSet presAssocID="{46770C5A-F119-4F35-862C-614264E30A73}" presName="spacing" presStyleCnt="0"/>
      <dgm:spPr/>
    </dgm:pt>
    <dgm:pt modelId="{E9BE28AA-822D-4AB4-A7C3-64CC4A7961FF}" type="pres">
      <dgm:prSet presAssocID="{6A40D55F-7FE2-489F-A397-A7118198F8F6}" presName="composite" presStyleCnt="0"/>
      <dgm:spPr/>
    </dgm:pt>
    <dgm:pt modelId="{C87A5BAF-590E-49BD-9CB2-0683CDFC062A}" type="pres">
      <dgm:prSet presAssocID="{6A40D55F-7FE2-489F-A397-A7118198F8F6}" presName="imgShp" presStyleLbl="fgImgPlace1" presStyleIdx="1" presStyleCnt="5"/>
      <dgm:spPr/>
    </dgm:pt>
    <dgm:pt modelId="{C99525DB-5A6C-402F-920D-24C289C0B126}" type="pres">
      <dgm:prSet presAssocID="{6A40D55F-7FE2-489F-A397-A7118198F8F6}" presName="txShp" presStyleLbl="node1" presStyleIdx="1" presStyleCnt="5">
        <dgm:presLayoutVars>
          <dgm:bulletEnabled val="1"/>
        </dgm:presLayoutVars>
      </dgm:prSet>
      <dgm:spPr/>
    </dgm:pt>
    <dgm:pt modelId="{54260664-FF74-4E8C-B99F-D04E5DB0DC7F}" type="pres">
      <dgm:prSet presAssocID="{F68D9802-8122-4C18-B67C-9F0E11E0A457}" presName="spacing" presStyleCnt="0"/>
      <dgm:spPr/>
    </dgm:pt>
    <dgm:pt modelId="{881EEAB9-7D15-4935-A246-20403FDEEFD7}" type="pres">
      <dgm:prSet presAssocID="{6546F9D1-815D-4188-8C16-DB3E9FF0FCC1}" presName="composite" presStyleCnt="0"/>
      <dgm:spPr/>
    </dgm:pt>
    <dgm:pt modelId="{002BB882-7A89-4A8B-AB8A-4629F2E309DC}" type="pres">
      <dgm:prSet presAssocID="{6546F9D1-815D-4188-8C16-DB3E9FF0FCC1}" presName="imgShp" presStyleLbl="fgImgPlace1" presStyleIdx="2" presStyleCnt="5"/>
      <dgm:spPr/>
    </dgm:pt>
    <dgm:pt modelId="{35CA7B88-9A5A-43B3-900B-AE7202EC3D3B}" type="pres">
      <dgm:prSet presAssocID="{6546F9D1-815D-4188-8C16-DB3E9FF0FCC1}" presName="txShp" presStyleLbl="node1" presStyleIdx="2" presStyleCnt="5">
        <dgm:presLayoutVars>
          <dgm:bulletEnabled val="1"/>
        </dgm:presLayoutVars>
      </dgm:prSet>
      <dgm:spPr/>
    </dgm:pt>
    <dgm:pt modelId="{10CF2EAA-19BC-4BC4-8C37-A53B8A321A11}" type="pres">
      <dgm:prSet presAssocID="{A7209ACE-8DDF-45CE-BA8A-8E88A09B4BC0}" presName="spacing" presStyleCnt="0"/>
      <dgm:spPr/>
    </dgm:pt>
    <dgm:pt modelId="{6D81A35B-9AB5-4065-9FFC-1B6580516E57}" type="pres">
      <dgm:prSet presAssocID="{1A4A8FF3-7B75-47D5-815D-C40498062CE5}" presName="composite" presStyleCnt="0"/>
      <dgm:spPr/>
    </dgm:pt>
    <dgm:pt modelId="{5BC357F6-AF38-4487-BECC-0370DE15B4F6}" type="pres">
      <dgm:prSet presAssocID="{1A4A8FF3-7B75-47D5-815D-C40498062CE5}" presName="imgShp" presStyleLbl="fgImgPlace1" presStyleIdx="3" presStyleCnt="5"/>
      <dgm:spPr/>
    </dgm:pt>
    <dgm:pt modelId="{2C2A32F6-D791-4419-B04C-0C66DB6812AC}" type="pres">
      <dgm:prSet presAssocID="{1A4A8FF3-7B75-47D5-815D-C40498062CE5}" presName="txShp" presStyleLbl="node1" presStyleIdx="3" presStyleCnt="5">
        <dgm:presLayoutVars>
          <dgm:bulletEnabled val="1"/>
        </dgm:presLayoutVars>
      </dgm:prSet>
      <dgm:spPr/>
    </dgm:pt>
    <dgm:pt modelId="{0866E4CE-829F-4690-91A9-7C9E769F726E}" type="pres">
      <dgm:prSet presAssocID="{42F0D516-2637-49CA-9E17-E41B359AF24A}" presName="spacing" presStyleCnt="0"/>
      <dgm:spPr/>
    </dgm:pt>
    <dgm:pt modelId="{10D4877C-D821-4096-949D-389E4762F1B8}" type="pres">
      <dgm:prSet presAssocID="{5BB8F7DD-A499-4D0F-A0A3-CD8D12A5AD7E}" presName="composite" presStyleCnt="0"/>
      <dgm:spPr/>
    </dgm:pt>
    <dgm:pt modelId="{24A785CD-F7C5-4477-A65D-3FED79A5D8C4}" type="pres">
      <dgm:prSet presAssocID="{5BB8F7DD-A499-4D0F-A0A3-CD8D12A5AD7E}" presName="imgShp" presStyleLbl="fgImgPlace1" presStyleIdx="4" presStyleCnt="5"/>
      <dgm:spPr/>
    </dgm:pt>
    <dgm:pt modelId="{64CC81F9-27CC-4713-9B45-0A677E59C4AC}" type="pres">
      <dgm:prSet presAssocID="{5BB8F7DD-A499-4D0F-A0A3-CD8D12A5AD7E}" presName="txShp" presStyleLbl="node1" presStyleIdx="4" presStyleCnt="5">
        <dgm:presLayoutVars>
          <dgm:bulletEnabled val="1"/>
        </dgm:presLayoutVars>
      </dgm:prSet>
      <dgm:spPr/>
    </dgm:pt>
  </dgm:ptLst>
  <dgm:cxnLst>
    <dgm:cxn modelId="{5EAC301B-CB0C-4C14-B768-23991C8A87B2}" srcId="{94C60D5F-D362-41DD-A0BE-92B237808C14}" destId="{1A4A8FF3-7B75-47D5-815D-C40498062CE5}" srcOrd="3" destOrd="0" parTransId="{C07A04F8-FC8C-4E9F-AD71-62F18C41FF91}" sibTransId="{42F0D516-2637-49CA-9E17-E41B359AF24A}"/>
    <dgm:cxn modelId="{1B9CEA1E-EA0C-4473-9E40-3EB0CAFF0C34}" srcId="{94C60D5F-D362-41DD-A0BE-92B237808C14}" destId="{FA9F43DE-823D-455D-82FC-84C3875EDDAC}" srcOrd="0" destOrd="0" parTransId="{D44B25F0-3551-4D4F-B7FC-F23E184581B4}" sibTransId="{46770C5A-F119-4F35-862C-614264E30A73}"/>
    <dgm:cxn modelId="{89226F2A-5326-4172-84AA-1B3B7ED20700}" srcId="{94C60D5F-D362-41DD-A0BE-92B237808C14}" destId="{6546F9D1-815D-4188-8C16-DB3E9FF0FCC1}" srcOrd="2" destOrd="0" parTransId="{FAD531E9-80B5-4947-BAF0-C17A13C39F16}" sibTransId="{A7209ACE-8DDF-45CE-BA8A-8E88A09B4BC0}"/>
    <dgm:cxn modelId="{36729E2F-ED50-45AB-8F1F-54DF6ADA9A84}" type="presOf" srcId="{6546F9D1-815D-4188-8C16-DB3E9FF0FCC1}" destId="{35CA7B88-9A5A-43B3-900B-AE7202EC3D3B}" srcOrd="0" destOrd="0" presId="urn:microsoft.com/office/officeart/2005/8/layout/vList3"/>
    <dgm:cxn modelId="{B44EB642-DB31-4108-8930-E36428216BF0}" type="presOf" srcId="{94C60D5F-D362-41DD-A0BE-92B237808C14}" destId="{9B50F49A-E1C1-4559-9B5B-45F1E03F9994}" srcOrd="0" destOrd="0" presId="urn:microsoft.com/office/officeart/2005/8/layout/vList3"/>
    <dgm:cxn modelId="{75C63246-AE31-4146-9349-03702E05FCD4}" type="presOf" srcId="{FA9F43DE-823D-455D-82FC-84C3875EDDAC}" destId="{F1F48136-03CA-4538-A3E8-2E1F1CC0483C}" srcOrd="0" destOrd="0" presId="urn:microsoft.com/office/officeart/2005/8/layout/vList3"/>
    <dgm:cxn modelId="{7930F268-7C14-4514-BA06-17439A1CC9AB}" type="presOf" srcId="{6A40D55F-7FE2-489F-A397-A7118198F8F6}" destId="{C99525DB-5A6C-402F-920D-24C289C0B126}" srcOrd="0" destOrd="0" presId="urn:microsoft.com/office/officeart/2005/8/layout/vList3"/>
    <dgm:cxn modelId="{09A9FE68-225F-4773-9D89-D69158571D31}" srcId="{94C60D5F-D362-41DD-A0BE-92B237808C14}" destId="{5BB8F7DD-A499-4D0F-A0A3-CD8D12A5AD7E}" srcOrd="4" destOrd="0" parTransId="{D92AE275-B668-457C-8155-12B77B1FF307}" sibTransId="{3360FE20-9E11-48D9-8557-007F7E0450F1}"/>
    <dgm:cxn modelId="{4946B45A-2EC8-4E37-9510-AD25993DF966}" type="presOf" srcId="{1A4A8FF3-7B75-47D5-815D-C40498062CE5}" destId="{2C2A32F6-D791-4419-B04C-0C66DB6812AC}" srcOrd="0" destOrd="0" presId="urn:microsoft.com/office/officeart/2005/8/layout/vList3"/>
    <dgm:cxn modelId="{F80822C5-97D4-41BF-A7BE-9B555AB1D9A6}" type="presOf" srcId="{5BB8F7DD-A499-4D0F-A0A3-CD8D12A5AD7E}" destId="{64CC81F9-27CC-4713-9B45-0A677E59C4AC}" srcOrd="0" destOrd="0" presId="urn:microsoft.com/office/officeart/2005/8/layout/vList3"/>
    <dgm:cxn modelId="{8E503BDA-75CC-4970-8B3D-1EE1D49FB0EB}" srcId="{94C60D5F-D362-41DD-A0BE-92B237808C14}" destId="{6A40D55F-7FE2-489F-A397-A7118198F8F6}" srcOrd="1" destOrd="0" parTransId="{A3D6CFD9-845F-4382-9A72-08D0A96C9408}" sibTransId="{F68D9802-8122-4C18-B67C-9F0E11E0A457}"/>
    <dgm:cxn modelId="{86A2B780-66F3-40EA-B257-D31DA9376C09}" type="presParOf" srcId="{9B50F49A-E1C1-4559-9B5B-45F1E03F9994}" destId="{D89DEE75-E729-45A1-9BA3-3905A118B38B}" srcOrd="0" destOrd="0" presId="urn:microsoft.com/office/officeart/2005/8/layout/vList3"/>
    <dgm:cxn modelId="{5A1D0501-D8D9-4AAC-93BE-417A30DA4491}" type="presParOf" srcId="{D89DEE75-E729-45A1-9BA3-3905A118B38B}" destId="{13AD052A-A461-4F6F-A3FB-E95D6F563516}" srcOrd="0" destOrd="0" presId="urn:microsoft.com/office/officeart/2005/8/layout/vList3"/>
    <dgm:cxn modelId="{0B68758E-299A-4E80-99B7-B28AA9B9C631}" type="presParOf" srcId="{D89DEE75-E729-45A1-9BA3-3905A118B38B}" destId="{F1F48136-03CA-4538-A3E8-2E1F1CC0483C}" srcOrd="1" destOrd="0" presId="urn:microsoft.com/office/officeart/2005/8/layout/vList3"/>
    <dgm:cxn modelId="{546F9FA9-80FC-4072-A0B1-B0E179B9E7D6}" type="presParOf" srcId="{9B50F49A-E1C1-4559-9B5B-45F1E03F9994}" destId="{A45670D4-DD41-47B3-BAAB-E23E55AFEA1D}" srcOrd="1" destOrd="0" presId="urn:microsoft.com/office/officeart/2005/8/layout/vList3"/>
    <dgm:cxn modelId="{2FCF8C37-1D6E-4D33-8071-5083408D5A25}" type="presParOf" srcId="{9B50F49A-E1C1-4559-9B5B-45F1E03F9994}" destId="{E9BE28AA-822D-4AB4-A7C3-64CC4A7961FF}" srcOrd="2" destOrd="0" presId="urn:microsoft.com/office/officeart/2005/8/layout/vList3"/>
    <dgm:cxn modelId="{AA63A867-6E84-4208-828E-9492086AACDB}" type="presParOf" srcId="{E9BE28AA-822D-4AB4-A7C3-64CC4A7961FF}" destId="{C87A5BAF-590E-49BD-9CB2-0683CDFC062A}" srcOrd="0" destOrd="0" presId="urn:microsoft.com/office/officeart/2005/8/layout/vList3"/>
    <dgm:cxn modelId="{43170EEF-CDC6-485C-9734-2E1845DB0B22}" type="presParOf" srcId="{E9BE28AA-822D-4AB4-A7C3-64CC4A7961FF}" destId="{C99525DB-5A6C-402F-920D-24C289C0B126}" srcOrd="1" destOrd="0" presId="urn:microsoft.com/office/officeart/2005/8/layout/vList3"/>
    <dgm:cxn modelId="{A8C9627B-2077-43A3-96B9-DCBFEF81C672}" type="presParOf" srcId="{9B50F49A-E1C1-4559-9B5B-45F1E03F9994}" destId="{54260664-FF74-4E8C-B99F-D04E5DB0DC7F}" srcOrd="3" destOrd="0" presId="urn:microsoft.com/office/officeart/2005/8/layout/vList3"/>
    <dgm:cxn modelId="{2027F68A-CE07-42AD-848E-B76555FF5447}" type="presParOf" srcId="{9B50F49A-E1C1-4559-9B5B-45F1E03F9994}" destId="{881EEAB9-7D15-4935-A246-20403FDEEFD7}" srcOrd="4" destOrd="0" presId="urn:microsoft.com/office/officeart/2005/8/layout/vList3"/>
    <dgm:cxn modelId="{B430E2CA-0A16-457F-B58C-7ACAFFDFBD2E}" type="presParOf" srcId="{881EEAB9-7D15-4935-A246-20403FDEEFD7}" destId="{002BB882-7A89-4A8B-AB8A-4629F2E309DC}" srcOrd="0" destOrd="0" presId="urn:microsoft.com/office/officeart/2005/8/layout/vList3"/>
    <dgm:cxn modelId="{26C199D2-EF0C-46E5-90B7-70BBBB192103}" type="presParOf" srcId="{881EEAB9-7D15-4935-A246-20403FDEEFD7}" destId="{35CA7B88-9A5A-43B3-900B-AE7202EC3D3B}" srcOrd="1" destOrd="0" presId="urn:microsoft.com/office/officeart/2005/8/layout/vList3"/>
    <dgm:cxn modelId="{E7ECBB47-0D36-47B4-BC30-1D8DBDB90DD1}" type="presParOf" srcId="{9B50F49A-E1C1-4559-9B5B-45F1E03F9994}" destId="{10CF2EAA-19BC-4BC4-8C37-A53B8A321A11}" srcOrd="5" destOrd="0" presId="urn:microsoft.com/office/officeart/2005/8/layout/vList3"/>
    <dgm:cxn modelId="{5A7EC6A2-9552-4BE6-AA63-67BF2E2B8221}" type="presParOf" srcId="{9B50F49A-E1C1-4559-9B5B-45F1E03F9994}" destId="{6D81A35B-9AB5-4065-9FFC-1B6580516E57}" srcOrd="6" destOrd="0" presId="urn:microsoft.com/office/officeart/2005/8/layout/vList3"/>
    <dgm:cxn modelId="{4E73F60C-586B-4B8F-9FBF-6634F5A6969B}" type="presParOf" srcId="{6D81A35B-9AB5-4065-9FFC-1B6580516E57}" destId="{5BC357F6-AF38-4487-BECC-0370DE15B4F6}" srcOrd="0" destOrd="0" presId="urn:microsoft.com/office/officeart/2005/8/layout/vList3"/>
    <dgm:cxn modelId="{A4160E7D-4471-460A-A951-59B2F73AA12F}" type="presParOf" srcId="{6D81A35B-9AB5-4065-9FFC-1B6580516E57}" destId="{2C2A32F6-D791-4419-B04C-0C66DB6812AC}" srcOrd="1" destOrd="0" presId="urn:microsoft.com/office/officeart/2005/8/layout/vList3"/>
    <dgm:cxn modelId="{5F9A1EED-36B3-4737-B044-E9DCF71AB52E}" type="presParOf" srcId="{9B50F49A-E1C1-4559-9B5B-45F1E03F9994}" destId="{0866E4CE-829F-4690-91A9-7C9E769F726E}" srcOrd="7" destOrd="0" presId="urn:microsoft.com/office/officeart/2005/8/layout/vList3"/>
    <dgm:cxn modelId="{7F787CEC-9709-4942-B7A6-62934592935A}" type="presParOf" srcId="{9B50F49A-E1C1-4559-9B5B-45F1E03F9994}" destId="{10D4877C-D821-4096-949D-389E4762F1B8}" srcOrd="8" destOrd="0" presId="urn:microsoft.com/office/officeart/2005/8/layout/vList3"/>
    <dgm:cxn modelId="{2065815F-F259-403B-8AC7-BAEB7FD870F3}" type="presParOf" srcId="{10D4877C-D821-4096-949D-389E4762F1B8}" destId="{24A785CD-F7C5-4477-A65D-3FED79A5D8C4}" srcOrd="0" destOrd="0" presId="urn:microsoft.com/office/officeart/2005/8/layout/vList3"/>
    <dgm:cxn modelId="{37F3BD59-043C-44F5-831C-0E776834495F}" type="presParOf" srcId="{10D4877C-D821-4096-949D-389E4762F1B8}" destId="{64CC81F9-27CC-4713-9B45-0A677E59C4A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C60D5F-D362-41DD-A0BE-92B237808C14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</dgm:pt>
    <dgm:pt modelId="{F86DD82E-DF84-4A76-8C49-9065CA9C4FEC}">
      <dgm:prSet phldrT="[Text]"/>
      <dgm:spPr/>
      <dgm:t>
        <a:bodyPr/>
        <a:lstStyle/>
        <a:p>
          <a:r>
            <a:rPr lang="en-US" dirty="0"/>
            <a:t>Adel </a:t>
          </a:r>
          <a:r>
            <a:rPr lang="en-US" dirty="0" err="1"/>
            <a:t>Shousha</a:t>
          </a:r>
          <a:endParaRPr lang="en-US" dirty="0"/>
        </a:p>
      </dgm:t>
    </dgm:pt>
    <dgm:pt modelId="{00DF1CD4-A356-4F18-834D-796FB395FE00}" type="parTrans" cxnId="{0E9A0816-98EB-4A64-A417-4C8E5B736021}">
      <dgm:prSet/>
      <dgm:spPr/>
      <dgm:t>
        <a:bodyPr/>
        <a:lstStyle/>
        <a:p>
          <a:endParaRPr lang="en-US"/>
        </a:p>
      </dgm:t>
    </dgm:pt>
    <dgm:pt modelId="{510B34D1-AF9F-4896-81EF-95E6F11280F3}" type="sibTrans" cxnId="{0E9A0816-98EB-4A64-A417-4C8E5B736021}">
      <dgm:prSet/>
      <dgm:spPr/>
      <dgm:t>
        <a:bodyPr/>
        <a:lstStyle/>
        <a:p>
          <a:endParaRPr lang="en-US"/>
        </a:p>
      </dgm:t>
    </dgm:pt>
    <dgm:pt modelId="{C002315F-0D11-4B7C-AECA-47B0633AAB28}">
      <dgm:prSet phldrT="[Text]"/>
      <dgm:spPr/>
      <dgm:t>
        <a:bodyPr/>
        <a:lstStyle/>
        <a:p>
          <a:r>
            <a:rPr lang="en-US" dirty="0"/>
            <a:t>Karim </a:t>
          </a:r>
          <a:r>
            <a:rPr lang="en-US" dirty="0" err="1"/>
            <a:t>Mashaly</a:t>
          </a:r>
          <a:endParaRPr lang="en-US" dirty="0"/>
        </a:p>
      </dgm:t>
    </dgm:pt>
    <dgm:pt modelId="{32036B10-E591-4F5B-93E5-F032B0F2D29E}" type="parTrans" cxnId="{421F554F-24DE-4DFD-B81A-76EE6F9EF3F0}">
      <dgm:prSet/>
      <dgm:spPr/>
      <dgm:t>
        <a:bodyPr/>
        <a:lstStyle/>
        <a:p>
          <a:endParaRPr lang="en-US"/>
        </a:p>
      </dgm:t>
    </dgm:pt>
    <dgm:pt modelId="{C9349235-0798-4ED4-B8E8-D444A1C4B23B}" type="sibTrans" cxnId="{421F554F-24DE-4DFD-B81A-76EE6F9EF3F0}">
      <dgm:prSet/>
      <dgm:spPr/>
      <dgm:t>
        <a:bodyPr/>
        <a:lstStyle/>
        <a:p>
          <a:endParaRPr lang="en-US"/>
        </a:p>
      </dgm:t>
    </dgm:pt>
    <dgm:pt modelId="{0E40308A-2A09-4006-BD97-2736072C5754}">
      <dgm:prSet phldrT="[Text]"/>
      <dgm:spPr/>
      <dgm:t>
        <a:bodyPr/>
        <a:lstStyle/>
        <a:p>
          <a:r>
            <a:rPr lang="en-US" dirty="0"/>
            <a:t>Mazen Ayman</a:t>
          </a:r>
        </a:p>
      </dgm:t>
    </dgm:pt>
    <dgm:pt modelId="{FC455115-DB88-43C3-A0D6-80987242EFAB}" type="parTrans" cxnId="{1682326E-12E6-4B9A-B6C0-E278AD31D5EC}">
      <dgm:prSet/>
      <dgm:spPr/>
      <dgm:t>
        <a:bodyPr/>
        <a:lstStyle/>
        <a:p>
          <a:endParaRPr lang="en-US"/>
        </a:p>
      </dgm:t>
    </dgm:pt>
    <dgm:pt modelId="{B47F3817-D512-4EB4-8128-3892649D47AA}" type="sibTrans" cxnId="{1682326E-12E6-4B9A-B6C0-E278AD31D5EC}">
      <dgm:prSet/>
      <dgm:spPr/>
      <dgm:t>
        <a:bodyPr/>
        <a:lstStyle/>
        <a:p>
          <a:endParaRPr lang="en-US"/>
        </a:p>
      </dgm:t>
    </dgm:pt>
    <dgm:pt modelId="{89308277-133C-41EF-A393-E20FE9C55064}">
      <dgm:prSet phldrT="[Text]"/>
      <dgm:spPr/>
      <dgm:t>
        <a:bodyPr/>
        <a:lstStyle/>
        <a:p>
          <a:r>
            <a:rPr lang="en-US" dirty="0"/>
            <a:t>Ahmed </a:t>
          </a:r>
          <a:r>
            <a:rPr lang="en-US" dirty="0" err="1"/>
            <a:t>Foda</a:t>
          </a:r>
          <a:endParaRPr lang="en-US" dirty="0"/>
        </a:p>
      </dgm:t>
    </dgm:pt>
    <dgm:pt modelId="{BF40EF1E-1F5A-499E-A90E-1816CD0F6D24}" type="parTrans" cxnId="{6F5D5B76-20EE-4313-8E3D-F02886B6B336}">
      <dgm:prSet/>
      <dgm:spPr/>
      <dgm:t>
        <a:bodyPr/>
        <a:lstStyle/>
        <a:p>
          <a:endParaRPr lang="en-US"/>
        </a:p>
      </dgm:t>
    </dgm:pt>
    <dgm:pt modelId="{996E5947-C68F-469A-9B08-94E57E2C56C3}" type="sibTrans" cxnId="{6F5D5B76-20EE-4313-8E3D-F02886B6B336}">
      <dgm:prSet/>
      <dgm:spPr/>
      <dgm:t>
        <a:bodyPr/>
        <a:lstStyle/>
        <a:p>
          <a:endParaRPr lang="en-US"/>
        </a:p>
      </dgm:t>
    </dgm:pt>
    <dgm:pt modelId="{FA9F43DE-823D-455D-82FC-84C3875EDDAC}">
      <dgm:prSet phldrT="[Text]"/>
      <dgm:spPr/>
      <dgm:t>
        <a:bodyPr/>
        <a:lstStyle/>
        <a:p>
          <a:r>
            <a:rPr lang="en-US" dirty="0"/>
            <a:t>Abd-Allah </a:t>
          </a:r>
          <a:r>
            <a:rPr lang="en-US" dirty="0" err="1"/>
            <a:t>Elhoseny</a:t>
          </a:r>
          <a:endParaRPr lang="en-US" dirty="0"/>
        </a:p>
      </dgm:t>
    </dgm:pt>
    <dgm:pt modelId="{D44B25F0-3551-4D4F-B7FC-F23E184581B4}" type="parTrans" cxnId="{1B9CEA1E-EA0C-4473-9E40-3EB0CAFF0C34}">
      <dgm:prSet/>
      <dgm:spPr/>
      <dgm:t>
        <a:bodyPr/>
        <a:lstStyle/>
        <a:p>
          <a:endParaRPr lang="en-US"/>
        </a:p>
      </dgm:t>
    </dgm:pt>
    <dgm:pt modelId="{46770C5A-F119-4F35-862C-614264E30A73}" type="sibTrans" cxnId="{1B9CEA1E-EA0C-4473-9E40-3EB0CAFF0C34}">
      <dgm:prSet/>
      <dgm:spPr/>
      <dgm:t>
        <a:bodyPr/>
        <a:lstStyle/>
        <a:p>
          <a:endParaRPr lang="en-US"/>
        </a:p>
      </dgm:t>
    </dgm:pt>
    <dgm:pt modelId="{E9E3CC77-2DD4-44C1-AD99-090631FE92C4}">
      <dgm:prSet phldrT="[Text]"/>
      <dgm:spPr/>
      <dgm:t>
        <a:bodyPr/>
        <a:lstStyle/>
        <a:p>
          <a:r>
            <a:rPr lang="en-US" dirty="0"/>
            <a:t>Omar Amir</a:t>
          </a:r>
        </a:p>
      </dgm:t>
    </dgm:pt>
    <dgm:pt modelId="{99713ED3-F9E4-4203-A619-B27735C50EA2}" type="parTrans" cxnId="{BC07275D-7365-42BC-9E3C-2EAFED804C1F}">
      <dgm:prSet/>
      <dgm:spPr/>
      <dgm:t>
        <a:bodyPr/>
        <a:lstStyle/>
        <a:p>
          <a:endParaRPr lang="en-US"/>
        </a:p>
      </dgm:t>
    </dgm:pt>
    <dgm:pt modelId="{4195E82F-7E23-45D2-B889-2C317078B4EB}" type="sibTrans" cxnId="{BC07275D-7365-42BC-9E3C-2EAFED804C1F}">
      <dgm:prSet/>
      <dgm:spPr/>
      <dgm:t>
        <a:bodyPr/>
        <a:lstStyle/>
        <a:p>
          <a:endParaRPr lang="en-US"/>
        </a:p>
      </dgm:t>
    </dgm:pt>
    <dgm:pt modelId="{75FA6270-8837-4520-A918-090E5E43F627}">
      <dgm:prSet phldrT="[Text]"/>
      <dgm:spPr/>
      <dgm:t>
        <a:bodyPr/>
        <a:lstStyle/>
        <a:p>
          <a:r>
            <a:rPr lang="en-US" dirty="0"/>
            <a:t>Ramy Waleed</a:t>
          </a:r>
        </a:p>
      </dgm:t>
    </dgm:pt>
    <dgm:pt modelId="{203C7B51-602D-4BAC-BD7E-1B7B6D5F89B7}" type="parTrans" cxnId="{57DDA64F-F309-4461-AA7C-5D7D1C886E49}">
      <dgm:prSet/>
      <dgm:spPr/>
      <dgm:t>
        <a:bodyPr/>
        <a:lstStyle/>
        <a:p>
          <a:endParaRPr lang="en-US"/>
        </a:p>
      </dgm:t>
    </dgm:pt>
    <dgm:pt modelId="{17BBDE5E-3A01-4E8D-ACC7-32CB3B193738}" type="sibTrans" cxnId="{57DDA64F-F309-4461-AA7C-5D7D1C886E49}">
      <dgm:prSet/>
      <dgm:spPr/>
      <dgm:t>
        <a:bodyPr/>
        <a:lstStyle/>
        <a:p>
          <a:endParaRPr lang="en-US"/>
        </a:p>
      </dgm:t>
    </dgm:pt>
    <dgm:pt modelId="{7BF178B5-0041-4D13-ACB3-AB82B4A5C50C}">
      <dgm:prSet phldrT="[Text]"/>
      <dgm:spPr/>
      <dgm:t>
        <a:bodyPr/>
        <a:lstStyle/>
        <a:p>
          <a:r>
            <a:rPr lang="en-US" dirty="0"/>
            <a:t>Youssef </a:t>
          </a:r>
          <a:r>
            <a:rPr lang="en-US" dirty="0" err="1"/>
            <a:t>Elkotby</a:t>
          </a:r>
          <a:endParaRPr lang="en-US" dirty="0"/>
        </a:p>
      </dgm:t>
    </dgm:pt>
    <dgm:pt modelId="{7B2EF38A-6BAC-48CD-8AA5-CC672F039C87}" type="parTrans" cxnId="{BDF52054-B267-4211-9FE0-75E49562AEEC}">
      <dgm:prSet/>
      <dgm:spPr/>
      <dgm:t>
        <a:bodyPr/>
        <a:lstStyle/>
        <a:p>
          <a:endParaRPr lang="en-US"/>
        </a:p>
      </dgm:t>
    </dgm:pt>
    <dgm:pt modelId="{D64A845D-1002-4496-918B-FA3D65D2C216}" type="sibTrans" cxnId="{BDF52054-B267-4211-9FE0-75E49562AEEC}">
      <dgm:prSet/>
      <dgm:spPr/>
      <dgm:t>
        <a:bodyPr/>
        <a:lstStyle/>
        <a:p>
          <a:endParaRPr lang="en-US"/>
        </a:p>
      </dgm:t>
    </dgm:pt>
    <dgm:pt modelId="{60852481-00EC-4C60-BCD4-AB454A741349}">
      <dgm:prSet phldrT="[Text]"/>
      <dgm:spPr/>
      <dgm:t>
        <a:bodyPr/>
        <a:lstStyle/>
        <a:p>
          <a:r>
            <a:rPr lang="en-US" dirty="0"/>
            <a:t>Mohamed Ibrahim</a:t>
          </a:r>
        </a:p>
      </dgm:t>
    </dgm:pt>
    <dgm:pt modelId="{6C5912B6-9B59-43F2-BFF1-BA5510987671}" type="parTrans" cxnId="{7537AB6C-E38D-4C45-A307-5090FE8B3960}">
      <dgm:prSet/>
      <dgm:spPr/>
      <dgm:t>
        <a:bodyPr/>
        <a:lstStyle/>
        <a:p>
          <a:endParaRPr lang="en-US"/>
        </a:p>
      </dgm:t>
    </dgm:pt>
    <dgm:pt modelId="{B63C47F1-229E-48D3-BE0C-7864F6BBFEE9}" type="sibTrans" cxnId="{7537AB6C-E38D-4C45-A307-5090FE8B3960}">
      <dgm:prSet/>
      <dgm:spPr/>
      <dgm:t>
        <a:bodyPr/>
        <a:lstStyle/>
        <a:p>
          <a:endParaRPr lang="en-US"/>
        </a:p>
      </dgm:t>
    </dgm:pt>
    <dgm:pt modelId="{36AEA58F-1ED9-4283-B63B-AB660EC7FFD3}">
      <dgm:prSet phldrT="[Text]"/>
      <dgm:spPr/>
      <dgm:t>
        <a:bodyPr/>
        <a:lstStyle/>
        <a:p>
          <a:r>
            <a:rPr lang="en-US" dirty="0"/>
            <a:t>Mostafa Shaheen</a:t>
          </a:r>
        </a:p>
      </dgm:t>
    </dgm:pt>
    <dgm:pt modelId="{5B8822AF-3CA1-4497-A904-25AAA4C8BF2E}" type="parTrans" cxnId="{AEBC8507-A0C5-45AE-9B45-609F89241B5A}">
      <dgm:prSet/>
      <dgm:spPr/>
      <dgm:t>
        <a:bodyPr/>
        <a:lstStyle/>
        <a:p>
          <a:endParaRPr lang="en-US"/>
        </a:p>
      </dgm:t>
    </dgm:pt>
    <dgm:pt modelId="{38BCC81F-1B80-474C-AAF9-B7FEA8266ECA}" type="sibTrans" cxnId="{AEBC8507-A0C5-45AE-9B45-609F89241B5A}">
      <dgm:prSet/>
      <dgm:spPr/>
      <dgm:t>
        <a:bodyPr/>
        <a:lstStyle/>
        <a:p>
          <a:endParaRPr lang="en-US"/>
        </a:p>
      </dgm:t>
    </dgm:pt>
    <dgm:pt modelId="{2664C09F-9378-47B0-A938-D9831364F94F}" type="pres">
      <dgm:prSet presAssocID="{94C60D5F-D362-41DD-A0BE-92B237808C14}" presName="linearFlow" presStyleCnt="0">
        <dgm:presLayoutVars>
          <dgm:dir/>
          <dgm:resizeHandles val="exact"/>
        </dgm:presLayoutVars>
      </dgm:prSet>
      <dgm:spPr/>
    </dgm:pt>
    <dgm:pt modelId="{10B122D2-3DD3-4A7B-8386-74C9A86E9FC9}" type="pres">
      <dgm:prSet presAssocID="{FA9F43DE-823D-455D-82FC-84C3875EDDAC}" presName="comp" presStyleCnt="0"/>
      <dgm:spPr/>
    </dgm:pt>
    <dgm:pt modelId="{92089280-E1C2-42F6-8943-DB640257939C}" type="pres">
      <dgm:prSet presAssocID="{FA9F43DE-823D-455D-82FC-84C3875EDDAC}" presName="rect2" presStyleLbl="node1" presStyleIdx="0" presStyleCnt="10">
        <dgm:presLayoutVars>
          <dgm:bulletEnabled val="1"/>
        </dgm:presLayoutVars>
      </dgm:prSet>
      <dgm:spPr/>
    </dgm:pt>
    <dgm:pt modelId="{F20756BD-C587-42EB-A2D1-586FD3101BF5}" type="pres">
      <dgm:prSet presAssocID="{FA9F43DE-823D-455D-82FC-84C3875EDDAC}" presName="rect1" presStyleLbl="lnNode1" presStyleIdx="0" presStyleCnt="10"/>
      <dgm:spPr/>
    </dgm:pt>
    <dgm:pt modelId="{81B0AA89-472B-4ADB-9B1F-62E4B615FE27}" type="pres">
      <dgm:prSet presAssocID="{46770C5A-F119-4F35-862C-614264E30A73}" presName="sibTrans" presStyleCnt="0"/>
      <dgm:spPr/>
    </dgm:pt>
    <dgm:pt modelId="{1E80924A-E134-455B-B980-8CD4F8188FCB}" type="pres">
      <dgm:prSet presAssocID="{F86DD82E-DF84-4A76-8C49-9065CA9C4FEC}" presName="comp" presStyleCnt="0"/>
      <dgm:spPr/>
    </dgm:pt>
    <dgm:pt modelId="{44234718-16BC-4CA2-B107-3A52EC9427FC}" type="pres">
      <dgm:prSet presAssocID="{F86DD82E-DF84-4A76-8C49-9065CA9C4FEC}" presName="rect2" presStyleLbl="node1" presStyleIdx="1" presStyleCnt="10">
        <dgm:presLayoutVars>
          <dgm:bulletEnabled val="1"/>
        </dgm:presLayoutVars>
      </dgm:prSet>
      <dgm:spPr/>
    </dgm:pt>
    <dgm:pt modelId="{277AA123-5032-4061-8F25-9B24ABD1D77F}" type="pres">
      <dgm:prSet presAssocID="{F86DD82E-DF84-4A76-8C49-9065CA9C4FEC}" presName="rect1" presStyleLbl="lnNode1" presStyleIdx="1" presStyleCnt="10"/>
      <dgm:spPr/>
    </dgm:pt>
    <dgm:pt modelId="{BDA202B2-1247-4C67-844A-1ADB16129B7E}" type="pres">
      <dgm:prSet presAssocID="{510B34D1-AF9F-4896-81EF-95E6F11280F3}" presName="sibTrans" presStyleCnt="0"/>
      <dgm:spPr/>
    </dgm:pt>
    <dgm:pt modelId="{0353DF5B-6645-410A-AE42-73BE0DE4DF63}" type="pres">
      <dgm:prSet presAssocID="{89308277-133C-41EF-A393-E20FE9C55064}" presName="comp" presStyleCnt="0"/>
      <dgm:spPr/>
    </dgm:pt>
    <dgm:pt modelId="{5DB39F04-45E2-4806-B8EB-7C119DD270F8}" type="pres">
      <dgm:prSet presAssocID="{89308277-133C-41EF-A393-E20FE9C55064}" presName="rect2" presStyleLbl="node1" presStyleIdx="2" presStyleCnt="10">
        <dgm:presLayoutVars>
          <dgm:bulletEnabled val="1"/>
        </dgm:presLayoutVars>
      </dgm:prSet>
      <dgm:spPr/>
    </dgm:pt>
    <dgm:pt modelId="{563EFF76-053A-4EDF-9CF4-BB380ED42D32}" type="pres">
      <dgm:prSet presAssocID="{89308277-133C-41EF-A393-E20FE9C55064}" presName="rect1" presStyleLbl="lnNode1" presStyleIdx="2" presStyleCnt="10"/>
      <dgm:spPr/>
    </dgm:pt>
    <dgm:pt modelId="{3A7B764A-D749-486B-825D-E7A8C47E3D19}" type="pres">
      <dgm:prSet presAssocID="{996E5947-C68F-469A-9B08-94E57E2C56C3}" presName="sibTrans" presStyleCnt="0"/>
      <dgm:spPr/>
    </dgm:pt>
    <dgm:pt modelId="{4726F8E7-5025-43DD-B508-06A12C7D1AB0}" type="pres">
      <dgm:prSet presAssocID="{C002315F-0D11-4B7C-AECA-47B0633AAB28}" presName="comp" presStyleCnt="0"/>
      <dgm:spPr/>
    </dgm:pt>
    <dgm:pt modelId="{8BEBC8B5-B1F4-41F3-A69F-DB5FC0D9C3F9}" type="pres">
      <dgm:prSet presAssocID="{C002315F-0D11-4B7C-AECA-47B0633AAB28}" presName="rect2" presStyleLbl="node1" presStyleIdx="3" presStyleCnt="10">
        <dgm:presLayoutVars>
          <dgm:bulletEnabled val="1"/>
        </dgm:presLayoutVars>
      </dgm:prSet>
      <dgm:spPr/>
    </dgm:pt>
    <dgm:pt modelId="{98C3FDBE-7BD1-4A54-8BEC-F302663F5705}" type="pres">
      <dgm:prSet presAssocID="{C002315F-0D11-4B7C-AECA-47B0633AAB28}" presName="rect1" presStyleLbl="lnNode1" presStyleIdx="3" presStyleCnt="10"/>
      <dgm:spPr/>
    </dgm:pt>
    <dgm:pt modelId="{3ECE213D-D4C4-4ACF-A17D-3F06A6DC922C}" type="pres">
      <dgm:prSet presAssocID="{C9349235-0798-4ED4-B8E8-D444A1C4B23B}" presName="sibTrans" presStyleCnt="0"/>
      <dgm:spPr/>
    </dgm:pt>
    <dgm:pt modelId="{46304BFF-DB36-4909-8490-7916C26B0010}" type="pres">
      <dgm:prSet presAssocID="{0E40308A-2A09-4006-BD97-2736072C5754}" presName="comp" presStyleCnt="0"/>
      <dgm:spPr/>
    </dgm:pt>
    <dgm:pt modelId="{02CAE3DD-FB3D-48DA-AEBD-A47ABB3F6434}" type="pres">
      <dgm:prSet presAssocID="{0E40308A-2A09-4006-BD97-2736072C5754}" presName="rect2" presStyleLbl="node1" presStyleIdx="4" presStyleCnt="10">
        <dgm:presLayoutVars>
          <dgm:bulletEnabled val="1"/>
        </dgm:presLayoutVars>
      </dgm:prSet>
      <dgm:spPr/>
    </dgm:pt>
    <dgm:pt modelId="{89E74582-8C6E-48CD-BB01-5FFE86FC1E35}" type="pres">
      <dgm:prSet presAssocID="{0E40308A-2A09-4006-BD97-2736072C5754}" presName="rect1" presStyleLbl="lnNode1" presStyleIdx="4" presStyleCnt="10"/>
      <dgm:spPr/>
    </dgm:pt>
    <dgm:pt modelId="{1877B314-4B50-4941-9309-8F3705668A9C}" type="pres">
      <dgm:prSet presAssocID="{B47F3817-D512-4EB4-8128-3892649D47AA}" presName="sibTrans" presStyleCnt="0"/>
      <dgm:spPr/>
    </dgm:pt>
    <dgm:pt modelId="{0DB103DF-B614-4DAE-B28A-74147ADE7205}" type="pres">
      <dgm:prSet presAssocID="{60852481-00EC-4C60-BCD4-AB454A741349}" presName="comp" presStyleCnt="0"/>
      <dgm:spPr/>
    </dgm:pt>
    <dgm:pt modelId="{AE31B43E-E5CA-421A-8BE5-E0EA8702B504}" type="pres">
      <dgm:prSet presAssocID="{60852481-00EC-4C60-BCD4-AB454A741349}" presName="rect2" presStyleLbl="node1" presStyleIdx="5" presStyleCnt="10">
        <dgm:presLayoutVars>
          <dgm:bulletEnabled val="1"/>
        </dgm:presLayoutVars>
      </dgm:prSet>
      <dgm:spPr/>
    </dgm:pt>
    <dgm:pt modelId="{0FA77D28-C80C-49E0-868D-35430777678A}" type="pres">
      <dgm:prSet presAssocID="{60852481-00EC-4C60-BCD4-AB454A741349}" presName="rect1" presStyleLbl="lnNode1" presStyleIdx="5" presStyleCnt="10"/>
      <dgm:spPr/>
    </dgm:pt>
    <dgm:pt modelId="{21601A3F-0F2D-40C4-B54A-9D3F0E4362AF}" type="pres">
      <dgm:prSet presAssocID="{B63C47F1-229E-48D3-BE0C-7864F6BBFEE9}" presName="sibTrans" presStyleCnt="0"/>
      <dgm:spPr/>
    </dgm:pt>
    <dgm:pt modelId="{6A071FAF-725B-42F9-B33D-8E7ED46ED89C}" type="pres">
      <dgm:prSet presAssocID="{36AEA58F-1ED9-4283-B63B-AB660EC7FFD3}" presName="comp" presStyleCnt="0"/>
      <dgm:spPr/>
    </dgm:pt>
    <dgm:pt modelId="{65B8AD7D-869E-4668-8046-434E074D85AA}" type="pres">
      <dgm:prSet presAssocID="{36AEA58F-1ED9-4283-B63B-AB660EC7FFD3}" presName="rect2" presStyleLbl="node1" presStyleIdx="6" presStyleCnt="10">
        <dgm:presLayoutVars>
          <dgm:bulletEnabled val="1"/>
        </dgm:presLayoutVars>
      </dgm:prSet>
      <dgm:spPr/>
    </dgm:pt>
    <dgm:pt modelId="{CACE93D4-5B3E-4EB5-B1A5-7C5911C74405}" type="pres">
      <dgm:prSet presAssocID="{36AEA58F-1ED9-4283-B63B-AB660EC7FFD3}" presName="rect1" presStyleLbl="lnNode1" presStyleIdx="6" presStyleCnt="10"/>
      <dgm:spPr/>
    </dgm:pt>
    <dgm:pt modelId="{938307CB-0848-4D13-968D-6FE1CAD4ACD4}" type="pres">
      <dgm:prSet presAssocID="{38BCC81F-1B80-474C-AAF9-B7FEA8266ECA}" presName="sibTrans" presStyleCnt="0"/>
      <dgm:spPr/>
    </dgm:pt>
    <dgm:pt modelId="{93B102E9-6477-40C6-ADED-F391CF0A94C8}" type="pres">
      <dgm:prSet presAssocID="{E9E3CC77-2DD4-44C1-AD99-090631FE92C4}" presName="comp" presStyleCnt="0"/>
      <dgm:spPr/>
    </dgm:pt>
    <dgm:pt modelId="{73A9FD4F-6A1B-4E87-8B25-75D5DF85056A}" type="pres">
      <dgm:prSet presAssocID="{E9E3CC77-2DD4-44C1-AD99-090631FE92C4}" presName="rect2" presStyleLbl="node1" presStyleIdx="7" presStyleCnt="10">
        <dgm:presLayoutVars>
          <dgm:bulletEnabled val="1"/>
        </dgm:presLayoutVars>
      </dgm:prSet>
      <dgm:spPr/>
    </dgm:pt>
    <dgm:pt modelId="{2099C611-1781-4924-8B34-E5A10714E65B}" type="pres">
      <dgm:prSet presAssocID="{E9E3CC77-2DD4-44C1-AD99-090631FE92C4}" presName="rect1" presStyleLbl="lnNode1" presStyleIdx="7" presStyleCnt="10"/>
      <dgm:spPr/>
    </dgm:pt>
    <dgm:pt modelId="{F00BA453-5B91-46B3-9613-ADEDE1B0D0FC}" type="pres">
      <dgm:prSet presAssocID="{4195E82F-7E23-45D2-B889-2C317078B4EB}" presName="sibTrans" presStyleCnt="0"/>
      <dgm:spPr/>
    </dgm:pt>
    <dgm:pt modelId="{DB985398-D848-4F9E-BFE1-DB34B1E5D33A}" type="pres">
      <dgm:prSet presAssocID="{75FA6270-8837-4520-A918-090E5E43F627}" presName="comp" presStyleCnt="0"/>
      <dgm:spPr/>
    </dgm:pt>
    <dgm:pt modelId="{707D02EF-DC3C-45FD-9F88-A14CE2CD432D}" type="pres">
      <dgm:prSet presAssocID="{75FA6270-8837-4520-A918-090E5E43F627}" presName="rect2" presStyleLbl="node1" presStyleIdx="8" presStyleCnt="10">
        <dgm:presLayoutVars>
          <dgm:bulletEnabled val="1"/>
        </dgm:presLayoutVars>
      </dgm:prSet>
      <dgm:spPr/>
    </dgm:pt>
    <dgm:pt modelId="{F4C0E7F8-E219-48A6-A150-F674BFEFEC93}" type="pres">
      <dgm:prSet presAssocID="{75FA6270-8837-4520-A918-090E5E43F627}" presName="rect1" presStyleLbl="lnNode1" presStyleIdx="8" presStyleCnt="10"/>
      <dgm:spPr/>
    </dgm:pt>
    <dgm:pt modelId="{6878BD25-F982-4AC2-A046-564D80831C80}" type="pres">
      <dgm:prSet presAssocID="{17BBDE5E-3A01-4E8D-ACC7-32CB3B193738}" presName="sibTrans" presStyleCnt="0"/>
      <dgm:spPr/>
    </dgm:pt>
    <dgm:pt modelId="{B17FBC60-2EFF-44A7-AABA-1AF13B5723D2}" type="pres">
      <dgm:prSet presAssocID="{7BF178B5-0041-4D13-ACB3-AB82B4A5C50C}" presName="comp" presStyleCnt="0"/>
      <dgm:spPr/>
    </dgm:pt>
    <dgm:pt modelId="{F4E77918-CC8B-4B27-8B60-3DD6BE0522B4}" type="pres">
      <dgm:prSet presAssocID="{7BF178B5-0041-4D13-ACB3-AB82B4A5C50C}" presName="rect2" presStyleLbl="node1" presStyleIdx="9" presStyleCnt="10">
        <dgm:presLayoutVars>
          <dgm:bulletEnabled val="1"/>
        </dgm:presLayoutVars>
      </dgm:prSet>
      <dgm:spPr/>
    </dgm:pt>
    <dgm:pt modelId="{5E22C1F4-D28B-47DD-A4F8-5D50D4D447AF}" type="pres">
      <dgm:prSet presAssocID="{7BF178B5-0041-4D13-ACB3-AB82B4A5C50C}" presName="rect1" presStyleLbl="lnNode1" presStyleIdx="9" presStyleCnt="10"/>
      <dgm:spPr/>
    </dgm:pt>
  </dgm:ptLst>
  <dgm:cxnLst>
    <dgm:cxn modelId="{AEBC8507-A0C5-45AE-9B45-609F89241B5A}" srcId="{94C60D5F-D362-41DD-A0BE-92B237808C14}" destId="{36AEA58F-1ED9-4283-B63B-AB660EC7FFD3}" srcOrd="6" destOrd="0" parTransId="{5B8822AF-3CA1-4497-A904-25AAA4C8BF2E}" sibTransId="{38BCC81F-1B80-474C-AAF9-B7FEA8266ECA}"/>
    <dgm:cxn modelId="{0E9A0816-98EB-4A64-A417-4C8E5B736021}" srcId="{94C60D5F-D362-41DD-A0BE-92B237808C14}" destId="{F86DD82E-DF84-4A76-8C49-9065CA9C4FEC}" srcOrd="1" destOrd="0" parTransId="{00DF1CD4-A356-4F18-834D-796FB395FE00}" sibTransId="{510B34D1-AF9F-4896-81EF-95E6F11280F3}"/>
    <dgm:cxn modelId="{1B9CEA1E-EA0C-4473-9E40-3EB0CAFF0C34}" srcId="{94C60D5F-D362-41DD-A0BE-92B237808C14}" destId="{FA9F43DE-823D-455D-82FC-84C3875EDDAC}" srcOrd="0" destOrd="0" parTransId="{D44B25F0-3551-4D4F-B7FC-F23E184581B4}" sibTransId="{46770C5A-F119-4F35-862C-614264E30A73}"/>
    <dgm:cxn modelId="{BC07275D-7365-42BC-9E3C-2EAFED804C1F}" srcId="{94C60D5F-D362-41DD-A0BE-92B237808C14}" destId="{E9E3CC77-2DD4-44C1-AD99-090631FE92C4}" srcOrd="7" destOrd="0" parTransId="{99713ED3-F9E4-4203-A619-B27735C50EA2}" sibTransId="{4195E82F-7E23-45D2-B889-2C317078B4EB}"/>
    <dgm:cxn modelId="{6A63715E-727F-4AAC-8938-21F8DECE5F9B}" type="presOf" srcId="{36AEA58F-1ED9-4283-B63B-AB660EC7FFD3}" destId="{65B8AD7D-869E-4668-8046-434E074D85AA}" srcOrd="0" destOrd="0" presId="urn:microsoft.com/office/officeart/2008/layout/AlternatingPictureBlocks"/>
    <dgm:cxn modelId="{E38C0E68-3C37-4F05-BC85-84BD945963D3}" type="presOf" srcId="{94C60D5F-D362-41DD-A0BE-92B237808C14}" destId="{2664C09F-9378-47B0-A938-D9831364F94F}" srcOrd="0" destOrd="0" presId="urn:microsoft.com/office/officeart/2008/layout/AlternatingPictureBlocks"/>
    <dgm:cxn modelId="{7537AB6C-E38D-4C45-A307-5090FE8B3960}" srcId="{94C60D5F-D362-41DD-A0BE-92B237808C14}" destId="{60852481-00EC-4C60-BCD4-AB454A741349}" srcOrd="5" destOrd="0" parTransId="{6C5912B6-9B59-43F2-BFF1-BA5510987671}" sibTransId="{B63C47F1-229E-48D3-BE0C-7864F6BBFEE9}"/>
    <dgm:cxn modelId="{1682326E-12E6-4B9A-B6C0-E278AD31D5EC}" srcId="{94C60D5F-D362-41DD-A0BE-92B237808C14}" destId="{0E40308A-2A09-4006-BD97-2736072C5754}" srcOrd="4" destOrd="0" parTransId="{FC455115-DB88-43C3-A0D6-80987242EFAB}" sibTransId="{B47F3817-D512-4EB4-8128-3892649D47AA}"/>
    <dgm:cxn modelId="{421F554F-24DE-4DFD-B81A-76EE6F9EF3F0}" srcId="{94C60D5F-D362-41DD-A0BE-92B237808C14}" destId="{C002315F-0D11-4B7C-AECA-47B0633AAB28}" srcOrd="3" destOrd="0" parTransId="{32036B10-E591-4F5B-93E5-F032B0F2D29E}" sibTransId="{C9349235-0798-4ED4-B8E8-D444A1C4B23B}"/>
    <dgm:cxn modelId="{57DDA64F-F309-4461-AA7C-5D7D1C886E49}" srcId="{94C60D5F-D362-41DD-A0BE-92B237808C14}" destId="{75FA6270-8837-4520-A918-090E5E43F627}" srcOrd="8" destOrd="0" parTransId="{203C7B51-602D-4BAC-BD7E-1B7B6D5F89B7}" sibTransId="{17BBDE5E-3A01-4E8D-ACC7-32CB3B193738}"/>
    <dgm:cxn modelId="{CBEB2C70-63C3-40B3-A94E-E78E78291C88}" type="presOf" srcId="{7BF178B5-0041-4D13-ACB3-AB82B4A5C50C}" destId="{F4E77918-CC8B-4B27-8B60-3DD6BE0522B4}" srcOrd="0" destOrd="0" presId="urn:microsoft.com/office/officeart/2008/layout/AlternatingPictureBlocks"/>
    <dgm:cxn modelId="{BDF52054-B267-4211-9FE0-75E49562AEEC}" srcId="{94C60D5F-D362-41DD-A0BE-92B237808C14}" destId="{7BF178B5-0041-4D13-ACB3-AB82B4A5C50C}" srcOrd="9" destOrd="0" parTransId="{7B2EF38A-6BAC-48CD-8AA5-CC672F039C87}" sibTransId="{D64A845D-1002-4496-918B-FA3D65D2C216}"/>
    <dgm:cxn modelId="{6F5D5B76-20EE-4313-8E3D-F02886B6B336}" srcId="{94C60D5F-D362-41DD-A0BE-92B237808C14}" destId="{89308277-133C-41EF-A393-E20FE9C55064}" srcOrd="2" destOrd="0" parTransId="{BF40EF1E-1F5A-499E-A90E-1816CD0F6D24}" sibTransId="{996E5947-C68F-469A-9B08-94E57E2C56C3}"/>
    <dgm:cxn modelId="{A8E2F4A2-A712-458B-8231-04EF333F1F28}" type="presOf" srcId="{60852481-00EC-4C60-BCD4-AB454A741349}" destId="{AE31B43E-E5CA-421A-8BE5-E0EA8702B504}" srcOrd="0" destOrd="0" presId="urn:microsoft.com/office/officeart/2008/layout/AlternatingPictureBlocks"/>
    <dgm:cxn modelId="{294F9DA8-C0B2-493A-B942-50E8A49559E9}" type="presOf" srcId="{E9E3CC77-2DD4-44C1-AD99-090631FE92C4}" destId="{73A9FD4F-6A1B-4E87-8B25-75D5DF85056A}" srcOrd="0" destOrd="0" presId="urn:microsoft.com/office/officeart/2008/layout/AlternatingPictureBlocks"/>
    <dgm:cxn modelId="{B04BCBBD-9F15-41F5-B0A4-C7F45880CBC7}" type="presOf" srcId="{89308277-133C-41EF-A393-E20FE9C55064}" destId="{5DB39F04-45E2-4806-B8EB-7C119DD270F8}" srcOrd="0" destOrd="0" presId="urn:microsoft.com/office/officeart/2008/layout/AlternatingPictureBlocks"/>
    <dgm:cxn modelId="{FFEDA2BF-306F-4CE3-8DFF-0DBBFE02B4F2}" type="presOf" srcId="{0E40308A-2A09-4006-BD97-2736072C5754}" destId="{02CAE3DD-FB3D-48DA-AEBD-A47ABB3F6434}" srcOrd="0" destOrd="0" presId="urn:microsoft.com/office/officeart/2008/layout/AlternatingPictureBlocks"/>
    <dgm:cxn modelId="{E0BD96C7-B615-4DC5-A536-81F208EB88CD}" type="presOf" srcId="{FA9F43DE-823D-455D-82FC-84C3875EDDAC}" destId="{92089280-E1C2-42F6-8943-DB640257939C}" srcOrd="0" destOrd="0" presId="urn:microsoft.com/office/officeart/2008/layout/AlternatingPictureBlocks"/>
    <dgm:cxn modelId="{5D1120CC-8E81-4CFE-A692-AB5127FB1023}" type="presOf" srcId="{C002315F-0D11-4B7C-AECA-47B0633AAB28}" destId="{8BEBC8B5-B1F4-41F3-A69F-DB5FC0D9C3F9}" srcOrd="0" destOrd="0" presId="urn:microsoft.com/office/officeart/2008/layout/AlternatingPictureBlocks"/>
    <dgm:cxn modelId="{BC3E74E1-F2FD-4F92-A4E0-C70E678F3E3D}" type="presOf" srcId="{F86DD82E-DF84-4A76-8C49-9065CA9C4FEC}" destId="{44234718-16BC-4CA2-B107-3A52EC9427FC}" srcOrd="0" destOrd="0" presId="urn:microsoft.com/office/officeart/2008/layout/AlternatingPictureBlocks"/>
    <dgm:cxn modelId="{DC8445FC-FA6A-4DDD-B277-7C9D57750115}" type="presOf" srcId="{75FA6270-8837-4520-A918-090E5E43F627}" destId="{707D02EF-DC3C-45FD-9F88-A14CE2CD432D}" srcOrd="0" destOrd="0" presId="urn:microsoft.com/office/officeart/2008/layout/AlternatingPictureBlocks"/>
    <dgm:cxn modelId="{BD7E4A02-0E48-4C05-AE7F-4E703A245944}" type="presParOf" srcId="{2664C09F-9378-47B0-A938-D9831364F94F}" destId="{10B122D2-3DD3-4A7B-8386-74C9A86E9FC9}" srcOrd="0" destOrd="0" presId="urn:microsoft.com/office/officeart/2008/layout/AlternatingPictureBlocks"/>
    <dgm:cxn modelId="{DCC82E6B-02BC-4A78-AAA2-34E88FF80148}" type="presParOf" srcId="{10B122D2-3DD3-4A7B-8386-74C9A86E9FC9}" destId="{92089280-E1C2-42F6-8943-DB640257939C}" srcOrd="0" destOrd="0" presId="urn:microsoft.com/office/officeart/2008/layout/AlternatingPictureBlocks"/>
    <dgm:cxn modelId="{7723F95D-EBD5-469B-A5DE-B4F6F4E8C307}" type="presParOf" srcId="{10B122D2-3DD3-4A7B-8386-74C9A86E9FC9}" destId="{F20756BD-C587-42EB-A2D1-586FD3101BF5}" srcOrd="1" destOrd="0" presId="urn:microsoft.com/office/officeart/2008/layout/AlternatingPictureBlocks"/>
    <dgm:cxn modelId="{D2D8C2DB-4DD9-487C-B619-4548895A2D90}" type="presParOf" srcId="{2664C09F-9378-47B0-A938-D9831364F94F}" destId="{81B0AA89-472B-4ADB-9B1F-62E4B615FE27}" srcOrd="1" destOrd="0" presId="urn:microsoft.com/office/officeart/2008/layout/AlternatingPictureBlocks"/>
    <dgm:cxn modelId="{FAF251F9-45D1-4C3D-879B-8F3E4266885E}" type="presParOf" srcId="{2664C09F-9378-47B0-A938-D9831364F94F}" destId="{1E80924A-E134-455B-B980-8CD4F8188FCB}" srcOrd="2" destOrd="0" presId="urn:microsoft.com/office/officeart/2008/layout/AlternatingPictureBlocks"/>
    <dgm:cxn modelId="{67A28756-90D0-4C07-87B6-A3935A6BA436}" type="presParOf" srcId="{1E80924A-E134-455B-B980-8CD4F8188FCB}" destId="{44234718-16BC-4CA2-B107-3A52EC9427FC}" srcOrd="0" destOrd="0" presId="urn:microsoft.com/office/officeart/2008/layout/AlternatingPictureBlocks"/>
    <dgm:cxn modelId="{964B2CE0-7008-48EF-B988-18BDE4931060}" type="presParOf" srcId="{1E80924A-E134-455B-B980-8CD4F8188FCB}" destId="{277AA123-5032-4061-8F25-9B24ABD1D77F}" srcOrd="1" destOrd="0" presId="urn:microsoft.com/office/officeart/2008/layout/AlternatingPictureBlocks"/>
    <dgm:cxn modelId="{D95B92F6-13F2-401B-B912-3647004B946A}" type="presParOf" srcId="{2664C09F-9378-47B0-A938-D9831364F94F}" destId="{BDA202B2-1247-4C67-844A-1ADB16129B7E}" srcOrd="3" destOrd="0" presId="urn:microsoft.com/office/officeart/2008/layout/AlternatingPictureBlocks"/>
    <dgm:cxn modelId="{D39545C1-BFFA-4FE1-9377-2BD8AE6D2B37}" type="presParOf" srcId="{2664C09F-9378-47B0-A938-D9831364F94F}" destId="{0353DF5B-6645-410A-AE42-73BE0DE4DF63}" srcOrd="4" destOrd="0" presId="urn:microsoft.com/office/officeart/2008/layout/AlternatingPictureBlocks"/>
    <dgm:cxn modelId="{B0EB2ADD-81EC-487A-B9B7-2BB51351D511}" type="presParOf" srcId="{0353DF5B-6645-410A-AE42-73BE0DE4DF63}" destId="{5DB39F04-45E2-4806-B8EB-7C119DD270F8}" srcOrd="0" destOrd="0" presId="urn:microsoft.com/office/officeart/2008/layout/AlternatingPictureBlocks"/>
    <dgm:cxn modelId="{B56F13EB-5A73-4D0B-B76C-65B27C4E1554}" type="presParOf" srcId="{0353DF5B-6645-410A-AE42-73BE0DE4DF63}" destId="{563EFF76-053A-4EDF-9CF4-BB380ED42D32}" srcOrd="1" destOrd="0" presId="urn:microsoft.com/office/officeart/2008/layout/AlternatingPictureBlocks"/>
    <dgm:cxn modelId="{3FE412E4-4C94-4176-A6C0-F5FE1A89AB21}" type="presParOf" srcId="{2664C09F-9378-47B0-A938-D9831364F94F}" destId="{3A7B764A-D749-486B-825D-E7A8C47E3D19}" srcOrd="5" destOrd="0" presId="urn:microsoft.com/office/officeart/2008/layout/AlternatingPictureBlocks"/>
    <dgm:cxn modelId="{0AE2F290-316E-4356-BED3-435D1BD7C28E}" type="presParOf" srcId="{2664C09F-9378-47B0-A938-D9831364F94F}" destId="{4726F8E7-5025-43DD-B508-06A12C7D1AB0}" srcOrd="6" destOrd="0" presId="urn:microsoft.com/office/officeart/2008/layout/AlternatingPictureBlocks"/>
    <dgm:cxn modelId="{EB66B15B-6C4D-458E-AE97-D53272AEA4FD}" type="presParOf" srcId="{4726F8E7-5025-43DD-B508-06A12C7D1AB0}" destId="{8BEBC8B5-B1F4-41F3-A69F-DB5FC0D9C3F9}" srcOrd="0" destOrd="0" presId="urn:microsoft.com/office/officeart/2008/layout/AlternatingPictureBlocks"/>
    <dgm:cxn modelId="{919F7FD5-F857-41AE-A070-B86D3DC96ECF}" type="presParOf" srcId="{4726F8E7-5025-43DD-B508-06A12C7D1AB0}" destId="{98C3FDBE-7BD1-4A54-8BEC-F302663F5705}" srcOrd="1" destOrd="0" presId="urn:microsoft.com/office/officeart/2008/layout/AlternatingPictureBlocks"/>
    <dgm:cxn modelId="{4E21B549-8B3A-4572-8265-743225799072}" type="presParOf" srcId="{2664C09F-9378-47B0-A938-D9831364F94F}" destId="{3ECE213D-D4C4-4ACF-A17D-3F06A6DC922C}" srcOrd="7" destOrd="0" presId="urn:microsoft.com/office/officeart/2008/layout/AlternatingPictureBlocks"/>
    <dgm:cxn modelId="{EDEDCE22-BB28-43BE-AFA8-D5549287BEB3}" type="presParOf" srcId="{2664C09F-9378-47B0-A938-D9831364F94F}" destId="{46304BFF-DB36-4909-8490-7916C26B0010}" srcOrd="8" destOrd="0" presId="urn:microsoft.com/office/officeart/2008/layout/AlternatingPictureBlocks"/>
    <dgm:cxn modelId="{B9D79A40-037B-47DA-BDE7-CFC742E36D0C}" type="presParOf" srcId="{46304BFF-DB36-4909-8490-7916C26B0010}" destId="{02CAE3DD-FB3D-48DA-AEBD-A47ABB3F6434}" srcOrd="0" destOrd="0" presId="urn:microsoft.com/office/officeart/2008/layout/AlternatingPictureBlocks"/>
    <dgm:cxn modelId="{6E0926C6-AAC3-43BA-B1DE-3FFF99239966}" type="presParOf" srcId="{46304BFF-DB36-4909-8490-7916C26B0010}" destId="{89E74582-8C6E-48CD-BB01-5FFE86FC1E35}" srcOrd="1" destOrd="0" presId="urn:microsoft.com/office/officeart/2008/layout/AlternatingPictureBlocks"/>
    <dgm:cxn modelId="{EA3EBA63-7B93-42B7-A6DF-B99F971FB1A9}" type="presParOf" srcId="{2664C09F-9378-47B0-A938-D9831364F94F}" destId="{1877B314-4B50-4941-9309-8F3705668A9C}" srcOrd="9" destOrd="0" presId="urn:microsoft.com/office/officeart/2008/layout/AlternatingPictureBlocks"/>
    <dgm:cxn modelId="{C2AB0B99-37DA-4C66-A57F-9E5CAE39D5A2}" type="presParOf" srcId="{2664C09F-9378-47B0-A938-D9831364F94F}" destId="{0DB103DF-B614-4DAE-B28A-74147ADE7205}" srcOrd="10" destOrd="0" presId="urn:microsoft.com/office/officeart/2008/layout/AlternatingPictureBlocks"/>
    <dgm:cxn modelId="{E25684C7-5DEC-448E-B769-B0383386023A}" type="presParOf" srcId="{0DB103DF-B614-4DAE-B28A-74147ADE7205}" destId="{AE31B43E-E5CA-421A-8BE5-E0EA8702B504}" srcOrd="0" destOrd="0" presId="urn:microsoft.com/office/officeart/2008/layout/AlternatingPictureBlocks"/>
    <dgm:cxn modelId="{E988507A-5BF8-4AB0-B559-F27C05D04D47}" type="presParOf" srcId="{0DB103DF-B614-4DAE-B28A-74147ADE7205}" destId="{0FA77D28-C80C-49E0-868D-35430777678A}" srcOrd="1" destOrd="0" presId="urn:microsoft.com/office/officeart/2008/layout/AlternatingPictureBlocks"/>
    <dgm:cxn modelId="{2879C361-94FF-42C0-88D6-38AB3CA6FB23}" type="presParOf" srcId="{2664C09F-9378-47B0-A938-D9831364F94F}" destId="{21601A3F-0F2D-40C4-B54A-9D3F0E4362AF}" srcOrd="11" destOrd="0" presId="urn:microsoft.com/office/officeart/2008/layout/AlternatingPictureBlocks"/>
    <dgm:cxn modelId="{1F5250FC-A797-4EFB-BBD8-C87CA2F96C86}" type="presParOf" srcId="{2664C09F-9378-47B0-A938-D9831364F94F}" destId="{6A071FAF-725B-42F9-B33D-8E7ED46ED89C}" srcOrd="12" destOrd="0" presId="urn:microsoft.com/office/officeart/2008/layout/AlternatingPictureBlocks"/>
    <dgm:cxn modelId="{BACD73EB-D3D4-47CA-832C-DF807E108201}" type="presParOf" srcId="{6A071FAF-725B-42F9-B33D-8E7ED46ED89C}" destId="{65B8AD7D-869E-4668-8046-434E074D85AA}" srcOrd="0" destOrd="0" presId="urn:microsoft.com/office/officeart/2008/layout/AlternatingPictureBlocks"/>
    <dgm:cxn modelId="{B86A7D53-3E89-4ED2-80D2-DEE0A250E689}" type="presParOf" srcId="{6A071FAF-725B-42F9-B33D-8E7ED46ED89C}" destId="{CACE93D4-5B3E-4EB5-B1A5-7C5911C74405}" srcOrd="1" destOrd="0" presId="urn:microsoft.com/office/officeart/2008/layout/AlternatingPictureBlocks"/>
    <dgm:cxn modelId="{028C1D1B-75B6-476E-A43B-0FF7533C4EC2}" type="presParOf" srcId="{2664C09F-9378-47B0-A938-D9831364F94F}" destId="{938307CB-0848-4D13-968D-6FE1CAD4ACD4}" srcOrd="13" destOrd="0" presId="urn:microsoft.com/office/officeart/2008/layout/AlternatingPictureBlocks"/>
    <dgm:cxn modelId="{9B965848-C6A1-4E14-B38B-01081448B01A}" type="presParOf" srcId="{2664C09F-9378-47B0-A938-D9831364F94F}" destId="{93B102E9-6477-40C6-ADED-F391CF0A94C8}" srcOrd="14" destOrd="0" presId="urn:microsoft.com/office/officeart/2008/layout/AlternatingPictureBlocks"/>
    <dgm:cxn modelId="{D73BB71C-89E1-47BD-932D-F1466E0A67DA}" type="presParOf" srcId="{93B102E9-6477-40C6-ADED-F391CF0A94C8}" destId="{73A9FD4F-6A1B-4E87-8B25-75D5DF85056A}" srcOrd="0" destOrd="0" presId="urn:microsoft.com/office/officeart/2008/layout/AlternatingPictureBlocks"/>
    <dgm:cxn modelId="{BF891464-DBD5-471C-A22D-59FEDD72992C}" type="presParOf" srcId="{93B102E9-6477-40C6-ADED-F391CF0A94C8}" destId="{2099C611-1781-4924-8B34-E5A10714E65B}" srcOrd="1" destOrd="0" presId="urn:microsoft.com/office/officeart/2008/layout/AlternatingPictureBlocks"/>
    <dgm:cxn modelId="{6382C375-B4DE-42EB-A862-158DE8858107}" type="presParOf" srcId="{2664C09F-9378-47B0-A938-D9831364F94F}" destId="{F00BA453-5B91-46B3-9613-ADEDE1B0D0FC}" srcOrd="15" destOrd="0" presId="urn:microsoft.com/office/officeart/2008/layout/AlternatingPictureBlocks"/>
    <dgm:cxn modelId="{F5F9B8B8-4F5B-4F81-AB51-7104C32506CB}" type="presParOf" srcId="{2664C09F-9378-47B0-A938-D9831364F94F}" destId="{DB985398-D848-4F9E-BFE1-DB34B1E5D33A}" srcOrd="16" destOrd="0" presId="urn:microsoft.com/office/officeart/2008/layout/AlternatingPictureBlocks"/>
    <dgm:cxn modelId="{7F7B0234-13B7-4069-8C7C-4EF9CC8B9B8B}" type="presParOf" srcId="{DB985398-D848-4F9E-BFE1-DB34B1E5D33A}" destId="{707D02EF-DC3C-45FD-9F88-A14CE2CD432D}" srcOrd="0" destOrd="0" presId="urn:microsoft.com/office/officeart/2008/layout/AlternatingPictureBlocks"/>
    <dgm:cxn modelId="{705E61D9-1480-4917-A4E3-BA8068B00EFD}" type="presParOf" srcId="{DB985398-D848-4F9E-BFE1-DB34B1E5D33A}" destId="{F4C0E7F8-E219-48A6-A150-F674BFEFEC93}" srcOrd="1" destOrd="0" presId="urn:microsoft.com/office/officeart/2008/layout/AlternatingPictureBlocks"/>
    <dgm:cxn modelId="{A6456F02-D9C5-4251-8A03-0EB50C13EED2}" type="presParOf" srcId="{2664C09F-9378-47B0-A938-D9831364F94F}" destId="{6878BD25-F982-4AC2-A046-564D80831C80}" srcOrd="17" destOrd="0" presId="urn:microsoft.com/office/officeart/2008/layout/AlternatingPictureBlocks"/>
    <dgm:cxn modelId="{1081786A-9178-445E-AE4F-E360239E891A}" type="presParOf" srcId="{2664C09F-9378-47B0-A938-D9831364F94F}" destId="{B17FBC60-2EFF-44A7-AABA-1AF13B5723D2}" srcOrd="18" destOrd="0" presId="urn:microsoft.com/office/officeart/2008/layout/AlternatingPictureBlocks"/>
    <dgm:cxn modelId="{D7D2C97B-4BF9-4AF0-BC40-A9C27BE1834F}" type="presParOf" srcId="{B17FBC60-2EFF-44A7-AABA-1AF13B5723D2}" destId="{F4E77918-CC8B-4B27-8B60-3DD6BE0522B4}" srcOrd="0" destOrd="0" presId="urn:microsoft.com/office/officeart/2008/layout/AlternatingPictureBlocks"/>
    <dgm:cxn modelId="{5B9062F8-FE93-4249-AF51-8D5A6D3C0657}" type="presParOf" srcId="{B17FBC60-2EFF-44A7-AABA-1AF13B5723D2}" destId="{5E22C1F4-D28B-47DD-A4F8-5D50D4D447AF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C60D5F-D362-41DD-A0BE-92B237808C14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F86DD82E-DF84-4A76-8C49-9065CA9C4FEC}">
      <dgm:prSet phldrT="[Text]"/>
      <dgm:spPr/>
      <dgm:t>
        <a:bodyPr/>
        <a:lstStyle/>
        <a:p>
          <a:r>
            <a:rPr lang="en-US" dirty="0"/>
            <a:t>Adel </a:t>
          </a:r>
          <a:r>
            <a:rPr lang="en-US" dirty="0" err="1"/>
            <a:t>Shousha</a:t>
          </a:r>
          <a:endParaRPr lang="en-US" dirty="0"/>
        </a:p>
      </dgm:t>
    </dgm:pt>
    <dgm:pt modelId="{00DF1CD4-A356-4F18-834D-796FB395FE00}" type="parTrans" cxnId="{0E9A0816-98EB-4A64-A417-4C8E5B736021}">
      <dgm:prSet/>
      <dgm:spPr/>
      <dgm:t>
        <a:bodyPr/>
        <a:lstStyle/>
        <a:p>
          <a:endParaRPr lang="en-US"/>
        </a:p>
      </dgm:t>
    </dgm:pt>
    <dgm:pt modelId="{510B34D1-AF9F-4896-81EF-95E6F11280F3}" type="sibTrans" cxnId="{0E9A0816-98EB-4A64-A417-4C8E5B736021}">
      <dgm:prSet/>
      <dgm:spPr/>
      <dgm:t>
        <a:bodyPr/>
        <a:lstStyle/>
        <a:p>
          <a:endParaRPr lang="en-US"/>
        </a:p>
      </dgm:t>
    </dgm:pt>
    <dgm:pt modelId="{C002315F-0D11-4B7C-AECA-47B0633AAB28}">
      <dgm:prSet phldrT="[Text]"/>
      <dgm:spPr/>
      <dgm:t>
        <a:bodyPr/>
        <a:lstStyle/>
        <a:p>
          <a:r>
            <a:rPr lang="en-US" dirty="0"/>
            <a:t>Karim </a:t>
          </a:r>
          <a:r>
            <a:rPr lang="en-US" dirty="0" err="1"/>
            <a:t>Mashaly</a:t>
          </a:r>
          <a:endParaRPr lang="en-US" dirty="0"/>
        </a:p>
      </dgm:t>
    </dgm:pt>
    <dgm:pt modelId="{32036B10-E591-4F5B-93E5-F032B0F2D29E}" type="parTrans" cxnId="{421F554F-24DE-4DFD-B81A-76EE6F9EF3F0}">
      <dgm:prSet/>
      <dgm:spPr/>
      <dgm:t>
        <a:bodyPr/>
        <a:lstStyle/>
        <a:p>
          <a:endParaRPr lang="en-US"/>
        </a:p>
      </dgm:t>
    </dgm:pt>
    <dgm:pt modelId="{C9349235-0798-4ED4-B8E8-D444A1C4B23B}" type="sibTrans" cxnId="{421F554F-24DE-4DFD-B81A-76EE6F9EF3F0}">
      <dgm:prSet/>
      <dgm:spPr/>
      <dgm:t>
        <a:bodyPr/>
        <a:lstStyle/>
        <a:p>
          <a:endParaRPr lang="en-US"/>
        </a:p>
      </dgm:t>
    </dgm:pt>
    <dgm:pt modelId="{0E40308A-2A09-4006-BD97-2736072C5754}">
      <dgm:prSet phldrT="[Text]"/>
      <dgm:spPr/>
      <dgm:t>
        <a:bodyPr/>
        <a:lstStyle/>
        <a:p>
          <a:r>
            <a:rPr lang="en-US" dirty="0"/>
            <a:t>Mazen Ayman</a:t>
          </a:r>
        </a:p>
      </dgm:t>
    </dgm:pt>
    <dgm:pt modelId="{FC455115-DB88-43C3-A0D6-80987242EFAB}" type="parTrans" cxnId="{1682326E-12E6-4B9A-B6C0-E278AD31D5EC}">
      <dgm:prSet/>
      <dgm:spPr/>
      <dgm:t>
        <a:bodyPr/>
        <a:lstStyle/>
        <a:p>
          <a:endParaRPr lang="en-US"/>
        </a:p>
      </dgm:t>
    </dgm:pt>
    <dgm:pt modelId="{B47F3817-D512-4EB4-8128-3892649D47AA}" type="sibTrans" cxnId="{1682326E-12E6-4B9A-B6C0-E278AD31D5EC}">
      <dgm:prSet/>
      <dgm:spPr/>
      <dgm:t>
        <a:bodyPr/>
        <a:lstStyle/>
        <a:p>
          <a:endParaRPr lang="en-US"/>
        </a:p>
      </dgm:t>
    </dgm:pt>
    <dgm:pt modelId="{89308277-133C-41EF-A393-E20FE9C55064}">
      <dgm:prSet phldrT="[Text]"/>
      <dgm:spPr/>
      <dgm:t>
        <a:bodyPr/>
        <a:lstStyle/>
        <a:p>
          <a:r>
            <a:rPr lang="en-US" dirty="0"/>
            <a:t>Ahmed </a:t>
          </a:r>
          <a:r>
            <a:rPr lang="en-US" dirty="0" err="1"/>
            <a:t>Foda</a:t>
          </a:r>
          <a:endParaRPr lang="en-US" dirty="0"/>
        </a:p>
      </dgm:t>
    </dgm:pt>
    <dgm:pt modelId="{BF40EF1E-1F5A-499E-A90E-1816CD0F6D24}" type="parTrans" cxnId="{6F5D5B76-20EE-4313-8E3D-F02886B6B336}">
      <dgm:prSet/>
      <dgm:spPr/>
      <dgm:t>
        <a:bodyPr/>
        <a:lstStyle/>
        <a:p>
          <a:endParaRPr lang="en-US"/>
        </a:p>
      </dgm:t>
    </dgm:pt>
    <dgm:pt modelId="{996E5947-C68F-469A-9B08-94E57E2C56C3}" type="sibTrans" cxnId="{6F5D5B76-20EE-4313-8E3D-F02886B6B336}">
      <dgm:prSet/>
      <dgm:spPr/>
      <dgm:t>
        <a:bodyPr/>
        <a:lstStyle/>
        <a:p>
          <a:endParaRPr lang="en-US"/>
        </a:p>
      </dgm:t>
    </dgm:pt>
    <dgm:pt modelId="{FA9F43DE-823D-455D-82FC-84C3875EDDAC}">
      <dgm:prSet phldrT="[Text]"/>
      <dgm:spPr/>
      <dgm:t>
        <a:bodyPr/>
        <a:lstStyle/>
        <a:p>
          <a:r>
            <a:rPr lang="en-US" dirty="0"/>
            <a:t>Abd-Allah </a:t>
          </a:r>
          <a:r>
            <a:rPr lang="en-US" dirty="0" err="1"/>
            <a:t>Elhoseny</a:t>
          </a:r>
          <a:endParaRPr lang="en-US" dirty="0"/>
        </a:p>
      </dgm:t>
    </dgm:pt>
    <dgm:pt modelId="{D44B25F0-3551-4D4F-B7FC-F23E184581B4}" type="parTrans" cxnId="{1B9CEA1E-EA0C-4473-9E40-3EB0CAFF0C34}">
      <dgm:prSet/>
      <dgm:spPr/>
      <dgm:t>
        <a:bodyPr/>
        <a:lstStyle/>
        <a:p>
          <a:endParaRPr lang="en-US"/>
        </a:p>
      </dgm:t>
    </dgm:pt>
    <dgm:pt modelId="{46770C5A-F119-4F35-862C-614264E30A73}" type="sibTrans" cxnId="{1B9CEA1E-EA0C-4473-9E40-3EB0CAFF0C34}">
      <dgm:prSet/>
      <dgm:spPr/>
      <dgm:t>
        <a:bodyPr/>
        <a:lstStyle/>
        <a:p>
          <a:endParaRPr lang="en-US"/>
        </a:p>
      </dgm:t>
    </dgm:pt>
    <dgm:pt modelId="{E9E3CC77-2DD4-44C1-AD99-090631FE92C4}">
      <dgm:prSet phldrT="[Text]"/>
      <dgm:spPr/>
      <dgm:t>
        <a:bodyPr/>
        <a:lstStyle/>
        <a:p>
          <a:r>
            <a:rPr lang="en-US" dirty="0"/>
            <a:t>Omar Amir</a:t>
          </a:r>
        </a:p>
      </dgm:t>
    </dgm:pt>
    <dgm:pt modelId="{99713ED3-F9E4-4203-A619-B27735C50EA2}" type="parTrans" cxnId="{BC07275D-7365-42BC-9E3C-2EAFED804C1F}">
      <dgm:prSet/>
      <dgm:spPr/>
      <dgm:t>
        <a:bodyPr/>
        <a:lstStyle/>
        <a:p>
          <a:endParaRPr lang="en-US"/>
        </a:p>
      </dgm:t>
    </dgm:pt>
    <dgm:pt modelId="{4195E82F-7E23-45D2-B889-2C317078B4EB}" type="sibTrans" cxnId="{BC07275D-7365-42BC-9E3C-2EAFED804C1F}">
      <dgm:prSet/>
      <dgm:spPr/>
      <dgm:t>
        <a:bodyPr/>
        <a:lstStyle/>
        <a:p>
          <a:endParaRPr lang="en-US"/>
        </a:p>
      </dgm:t>
    </dgm:pt>
    <dgm:pt modelId="{75FA6270-8837-4520-A918-090E5E43F627}">
      <dgm:prSet phldrT="[Text]"/>
      <dgm:spPr/>
      <dgm:t>
        <a:bodyPr/>
        <a:lstStyle/>
        <a:p>
          <a:r>
            <a:rPr lang="en-US" dirty="0"/>
            <a:t>Ramy Waleed</a:t>
          </a:r>
        </a:p>
      </dgm:t>
    </dgm:pt>
    <dgm:pt modelId="{203C7B51-602D-4BAC-BD7E-1B7B6D5F89B7}" type="parTrans" cxnId="{57DDA64F-F309-4461-AA7C-5D7D1C886E49}">
      <dgm:prSet/>
      <dgm:spPr/>
      <dgm:t>
        <a:bodyPr/>
        <a:lstStyle/>
        <a:p>
          <a:endParaRPr lang="en-US"/>
        </a:p>
      </dgm:t>
    </dgm:pt>
    <dgm:pt modelId="{17BBDE5E-3A01-4E8D-ACC7-32CB3B193738}" type="sibTrans" cxnId="{57DDA64F-F309-4461-AA7C-5D7D1C886E49}">
      <dgm:prSet/>
      <dgm:spPr/>
      <dgm:t>
        <a:bodyPr/>
        <a:lstStyle/>
        <a:p>
          <a:endParaRPr lang="en-US"/>
        </a:p>
      </dgm:t>
    </dgm:pt>
    <dgm:pt modelId="{7BF178B5-0041-4D13-ACB3-AB82B4A5C50C}">
      <dgm:prSet phldrT="[Text]"/>
      <dgm:spPr/>
      <dgm:t>
        <a:bodyPr/>
        <a:lstStyle/>
        <a:p>
          <a:r>
            <a:rPr lang="en-US" dirty="0"/>
            <a:t>Youssef </a:t>
          </a:r>
          <a:r>
            <a:rPr lang="en-US" dirty="0" err="1"/>
            <a:t>Elkotby</a:t>
          </a:r>
          <a:endParaRPr lang="en-US" dirty="0"/>
        </a:p>
      </dgm:t>
    </dgm:pt>
    <dgm:pt modelId="{7B2EF38A-6BAC-48CD-8AA5-CC672F039C87}" type="parTrans" cxnId="{BDF52054-B267-4211-9FE0-75E49562AEEC}">
      <dgm:prSet/>
      <dgm:spPr/>
      <dgm:t>
        <a:bodyPr/>
        <a:lstStyle/>
        <a:p>
          <a:endParaRPr lang="en-US"/>
        </a:p>
      </dgm:t>
    </dgm:pt>
    <dgm:pt modelId="{D64A845D-1002-4496-918B-FA3D65D2C216}" type="sibTrans" cxnId="{BDF52054-B267-4211-9FE0-75E49562AEEC}">
      <dgm:prSet/>
      <dgm:spPr/>
      <dgm:t>
        <a:bodyPr/>
        <a:lstStyle/>
        <a:p>
          <a:endParaRPr lang="en-US"/>
        </a:p>
      </dgm:t>
    </dgm:pt>
    <dgm:pt modelId="{60852481-00EC-4C60-BCD4-AB454A741349}">
      <dgm:prSet phldrT="[Text]"/>
      <dgm:spPr/>
      <dgm:t>
        <a:bodyPr/>
        <a:lstStyle/>
        <a:p>
          <a:r>
            <a:rPr lang="en-US" dirty="0"/>
            <a:t>Mohamed Ibrahim</a:t>
          </a:r>
        </a:p>
      </dgm:t>
    </dgm:pt>
    <dgm:pt modelId="{6C5912B6-9B59-43F2-BFF1-BA5510987671}" type="parTrans" cxnId="{7537AB6C-E38D-4C45-A307-5090FE8B3960}">
      <dgm:prSet/>
      <dgm:spPr/>
      <dgm:t>
        <a:bodyPr/>
        <a:lstStyle/>
        <a:p>
          <a:endParaRPr lang="en-US"/>
        </a:p>
      </dgm:t>
    </dgm:pt>
    <dgm:pt modelId="{B63C47F1-229E-48D3-BE0C-7864F6BBFEE9}" type="sibTrans" cxnId="{7537AB6C-E38D-4C45-A307-5090FE8B3960}">
      <dgm:prSet/>
      <dgm:spPr/>
      <dgm:t>
        <a:bodyPr/>
        <a:lstStyle/>
        <a:p>
          <a:endParaRPr lang="en-US"/>
        </a:p>
      </dgm:t>
    </dgm:pt>
    <dgm:pt modelId="{36AEA58F-1ED9-4283-B63B-AB660EC7FFD3}">
      <dgm:prSet phldrT="[Text]"/>
      <dgm:spPr/>
      <dgm:t>
        <a:bodyPr/>
        <a:lstStyle/>
        <a:p>
          <a:r>
            <a:rPr lang="en-US" dirty="0"/>
            <a:t>Mostafa Shaheen</a:t>
          </a:r>
        </a:p>
      </dgm:t>
    </dgm:pt>
    <dgm:pt modelId="{5B8822AF-3CA1-4497-A904-25AAA4C8BF2E}" type="parTrans" cxnId="{AEBC8507-A0C5-45AE-9B45-609F89241B5A}">
      <dgm:prSet/>
      <dgm:spPr/>
      <dgm:t>
        <a:bodyPr/>
        <a:lstStyle/>
        <a:p>
          <a:endParaRPr lang="en-US"/>
        </a:p>
      </dgm:t>
    </dgm:pt>
    <dgm:pt modelId="{38BCC81F-1B80-474C-AAF9-B7FEA8266ECA}" type="sibTrans" cxnId="{AEBC8507-A0C5-45AE-9B45-609F89241B5A}">
      <dgm:prSet/>
      <dgm:spPr/>
      <dgm:t>
        <a:bodyPr/>
        <a:lstStyle/>
        <a:p>
          <a:endParaRPr lang="en-US"/>
        </a:p>
      </dgm:t>
    </dgm:pt>
    <dgm:pt modelId="{A1429B4C-B666-42C2-82E6-DCFA650191C2}" type="pres">
      <dgm:prSet presAssocID="{94C60D5F-D362-41DD-A0BE-92B237808C14}" presName="Name0" presStyleCnt="0">
        <dgm:presLayoutVars>
          <dgm:dir/>
          <dgm:resizeHandles val="exact"/>
        </dgm:presLayoutVars>
      </dgm:prSet>
      <dgm:spPr/>
    </dgm:pt>
    <dgm:pt modelId="{26960E6C-D72D-46D9-B70B-0468F6397BF9}" type="pres">
      <dgm:prSet presAssocID="{94C60D5F-D362-41DD-A0BE-92B237808C14}" presName="fgShape" presStyleLbl="fgShp" presStyleIdx="0" presStyleCnt="1"/>
      <dgm:spPr/>
    </dgm:pt>
    <dgm:pt modelId="{E5C4615A-045F-437C-8596-D839D7783B5C}" type="pres">
      <dgm:prSet presAssocID="{94C60D5F-D362-41DD-A0BE-92B237808C14}" presName="linComp" presStyleCnt="0"/>
      <dgm:spPr/>
    </dgm:pt>
    <dgm:pt modelId="{2FD243E8-136C-442C-94C2-EA73B24C2AAE}" type="pres">
      <dgm:prSet presAssocID="{FA9F43DE-823D-455D-82FC-84C3875EDDAC}" presName="compNode" presStyleCnt="0"/>
      <dgm:spPr/>
    </dgm:pt>
    <dgm:pt modelId="{F1F7C2EC-C7D6-4733-AD98-50568BF07FCD}" type="pres">
      <dgm:prSet presAssocID="{FA9F43DE-823D-455D-82FC-84C3875EDDAC}" presName="bkgdShape" presStyleLbl="node1" presStyleIdx="0" presStyleCnt="10"/>
      <dgm:spPr/>
    </dgm:pt>
    <dgm:pt modelId="{2CFD4412-C8F8-4362-8490-BCBE84867A60}" type="pres">
      <dgm:prSet presAssocID="{FA9F43DE-823D-455D-82FC-84C3875EDDAC}" presName="nodeTx" presStyleLbl="node1" presStyleIdx="0" presStyleCnt="10">
        <dgm:presLayoutVars>
          <dgm:bulletEnabled val="1"/>
        </dgm:presLayoutVars>
      </dgm:prSet>
      <dgm:spPr/>
    </dgm:pt>
    <dgm:pt modelId="{3EC788C8-8D4F-45AA-8DAF-903FE1936730}" type="pres">
      <dgm:prSet presAssocID="{FA9F43DE-823D-455D-82FC-84C3875EDDAC}" presName="invisiNode" presStyleLbl="node1" presStyleIdx="0" presStyleCnt="10"/>
      <dgm:spPr/>
    </dgm:pt>
    <dgm:pt modelId="{297012F4-41E3-47A7-92BC-476D5CF39FA8}" type="pres">
      <dgm:prSet presAssocID="{FA9F43DE-823D-455D-82FC-84C3875EDDAC}" presName="imagNode" presStyleLbl="fgImgPlace1" presStyleIdx="0" presStyleCnt="10"/>
      <dgm:spPr/>
    </dgm:pt>
    <dgm:pt modelId="{9C2BFF51-1D24-4887-B958-21F512CE4177}" type="pres">
      <dgm:prSet presAssocID="{46770C5A-F119-4F35-862C-614264E30A73}" presName="sibTrans" presStyleLbl="sibTrans2D1" presStyleIdx="0" presStyleCnt="0"/>
      <dgm:spPr/>
    </dgm:pt>
    <dgm:pt modelId="{EF11AD0A-7E0E-4BB5-9B79-85169FC99470}" type="pres">
      <dgm:prSet presAssocID="{F86DD82E-DF84-4A76-8C49-9065CA9C4FEC}" presName="compNode" presStyleCnt="0"/>
      <dgm:spPr/>
    </dgm:pt>
    <dgm:pt modelId="{93B01BC4-BCEE-4D9E-8492-728F91E6E6B5}" type="pres">
      <dgm:prSet presAssocID="{F86DD82E-DF84-4A76-8C49-9065CA9C4FEC}" presName="bkgdShape" presStyleLbl="node1" presStyleIdx="1" presStyleCnt="10"/>
      <dgm:spPr/>
    </dgm:pt>
    <dgm:pt modelId="{D0512417-13DE-43B7-8E5F-1EA32009CF8B}" type="pres">
      <dgm:prSet presAssocID="{F86DD82E-DF84-4A76-8C49-9065CA9C4FEC}" presName="nodeTx" presStyleLbl="node1" presStyleIdx="1" presStyleCnt="10">
        <dgm:presLayoutVars>
          <dgm:bulletEnabled val="1"/>
        </dgm:presLayoutVars>
      </dgm:prSet>
      <dgm:spPr/>
    </dgm:pt>
    <dgm:pt modelId="{4434819A-BE0C-4B93-96E5-261B9E130A18}" type="pres">
      <dgm:prSet presAssocID="{F86DD82E-DF84-4A76-8C49-9065CA9C4FEC}" presName="invisiNode" presStyleLbl="node1" presStyleIdx="1" presStyleCnt="10"/>
      <dgm:spPr/>
    </dgm:pt>
    <dgm:pt modelId="{620564F2-133F-43B9-831E-FA8ED1F2FF9B}" type="pres">
      <dgm:prSet presAssocID="{F86DD82E-DF84-4A76-8C49-9065CA9C4FEC}" presName="imagNode" presStyleLbl="fgImgPlace1" presStyleIdx="1" presStyleCnt="10"/>
      <dgm:spPr/>
    </dgm:pt>
    <dgm:pt modelId="{0D89EF25-DA25-447C-950F-82C64B5D63C4}" type="pres">
      <dgm:prSet presAssocID="{510B34D1-AF9F-4896-81EF-95E6F11280F3}" presName="sibTrans" presStyleLbl="sibTrans2D1" presStyleIdx="0" presStyleCnt="0"/>
      <dgm:spPr/>
    </dgm:pt>
    <dgm:pt modelId="{8C62BCDB-9341-4BEF-ADF3-192027F4EA01}" type="pres">
      <dgm:prSet presAssocID="{89308277-133C-41EF-A393-E20FE9C55064}" presName="compNode" presStyleCnt="0"/>
      <dgm:spPr/>
    </dgm:pt>
    <dgm:pt modelId="{8802E1F4-6A54-49BA-AD53-3EC8E1886A54}" type="pres">
      <dgm:prSet presAssocID="{89308277-133C-41EF-A393-E20FE9C55064}" presName="bkgdShape" presStyleLbl="node1" presStyleIdx="2" presStyleCnt="10"/>
      <dgm:spPr/>
    </dgm:pt>
    <dgm:pt modelId="{6B0B347C-2700-4BC4-9C94-67C2623AD970}" type="pres">
      <dgm:prSet presAssocID="{89308277-133C-41EF-A393-E20FE9C55064}" presName="nodeTx" presStyleLbl="node1" presStyleIdx="2" presStyleCnt="10">
        <dgm:presLayoutVars>
          <dgm:bulletEnabled val="1"/>
        </dgm:presLayoutVars>
      </dgm:prSet>
      <dgm:spPr/>
    </dgm:pt>
    <dgm:pt modelId="{1B159904-48EF-4103-95B3-2EE7CCE0EE5C}" type="pres">
      <dgm:prSet presAssocID="{89308277-133C-41EF-A393-E20FE9C55064}" presName="invisiNode" presStyleLbl="node1" presStyleIdx="2" presStyleCnt="10"/>
      <dgm:spPr/>
    </dgm:pt>
    <dgm:pt modelId="{43920CD1-236B-4B77-8A41-503D95A09020}" type="pres">
      <dgm:prSet presAssocID="{89308277-133C-41EF-A393-E20FE9C55064}" presName="imagNode" presStyleLbl="fgImgPlace1" presStyleIdx="2" presStyleCnt="10"/>
      <dgm:spPr/>
    </dgm:pt>
    <dgm:pt modelId="{58DD1217-E1B4-4098-AC69-6608756880B4}" type="pres">
      <dgm:prSet presAssocID="{996E5947-C68F-469A-9B08-94E57E2C56C3}" presName="sibTrans" presStyleLbl="sibTrans2D1" presStyleIdx="0" presStyleCnt="0"/>
      <dgm:spPr/>
    </dgm:pt>
    <dgm:pt modelId="{F0189770-2AD4-4E94-A22B-C2002DC89AE4}" type="pres">
      <dgm:prSet presAssocID="{C002315F-0D11-4B7C-AECA-47B0633AAB28}" presName="compNode" presStyleCnt="0"/>
      <dgm:spPr/>
    </dgm:pt>
    <dgm:pt modelId="{580F1A7B-0073-49F6-8BD2-AF441679B61A}" type="pres">
      <dgm:prSet presAssocID="{C002315F-0D11-4B7C-AECA-47B0633AAB28}" presName="bkgdShape" presStyleLbl="node1" presStyleIdx="3" presStyleCnt="10"/>
      <dgm:spPr/>
    </dgm:pt>
    <dgm:pt modelId="{9F9D1AF7-EBE6-44C3-9037-7DDD89811F8A}" type="pres">
      <dgm:prSet presAssocID="{C002315F-0D11-4B7C-AECA-47B0633AAB28}" presName="nodeTx" presStyleLbl="node1" presStyleIdx="3" presStyleCnt="10">
        <dgm:presLayoutVars>
          <dgm:bulletEnabled val="1"/>
        </dgm:presLayoutVars>
      </dgm:prSet>
      <dgm:spPr/>
    </dgm:pt>
    <dgm:pt modelId="{4EC58943-8BA9-4D83-9499-9F99800A88F8}" type="pres">
      <dgm:prSet presAssocID="{C002315F-0D11-4B7C-AECA-47B0633AAB28}" presName="invisiNode" presStyleLbl="node1" presStyleIdx="3" presStyleCnt="10"/>
      <dgm:spPr/>
    </dgm:pt>
    <dgm:pt modelId="{37A391FF-5B51-4AD1-9013-132AD9CE29DB}" type="pres">
      <dgm:prSet presAssocID="{C002315F-0D11-4B7C-AECA-47B0633AAB28}" presName="imagNode" presStyleLbl="fgImgPlace1" presStyleIdx="3" presStyleCnt="10"/>
      <dgm:spPr/>
    </dgm:pt>
    <dgm:pt modelId="{D16C03E6-4C19-43E1-B356-2ECF2F6FEDDC}" type="pres">
      <dgm:prSet presAssocID="{C9349235-0798-4ED4-B8E8-D444A1C4B23B}" presName="sibTrans" presStyleLbl="sibTrans2D1" presStyleIdx="0" presStyleCnt="0"/>
      <dgm:spPr/>
    </dgm:pt>
    <dgm:pt modelId="{41FC8EE5-D075-44DE-872E-13331B0797A0}" type="pres">
      <dgm:prSet presAssocID="{0E40308A-2A09-4006-BD97-2736072C5754}" presName="compNode" presStyleCnt="0"/>
      <dgm:spPr/>
    </dgm:pt>
    <dgm:pt modelId="{C0BA7E34-C2D4-4E22-BBF0-1B5C5CA05315}" type="pres">
      <dgm:prSet presAssocID="{0E40308A-2A09-4006-BD97-2736072C5754}" presName="bkgdShape" presStyleLbl="node1" presStyleIdx="4" presStyleCnt="10"/>
      <dgm:spPr/>
    </dgm:pt>
    <dgm:pt modelId="{FB9ECF13-131C-448D-A575-B9E75285102D}" type="pres">
      <dgm:prSet presAssocID="{0E40308A-2A09-4006-BD97-2736072C5754}" presName="nodeTx" presStyleLbl="node1" presStyleIdx="4" presStyleCnt="10">
        <dgm:presLayoutVars>
          <dgm:bulletEnabled val="1"/>
        </dgm:presLayoutVars>
      </dgm:prSet>
      <dgm:spPr/>
    </dgm:pt>
    <dgm:pt modelId="{2ED7CB38-C106-408A-B6BB-F7995206DE99}" type="pres">
      <dgm:prSet presAssocID="{0E40308A-2A09-4006-BD97-2736072C5754}" presName="invisiNode" presStyleLbl="node1" presStyleIdx="4" presStyleCnt="10"/>
      <dgm:spPr/>
    </dgm:pt>
    <dgm:pt modelId="{75EBE4B1-EEE6-4AC0-AE41-D8882747A269}" type="pres">
      <dgm:prSet presAssocID="{0E40308A-2A09-4006-BD97-2736072C5754}" presName="imagNode" presStyleLbl="fgImgPlace1" presStyleIdx="4" presStyleCnt="10"/>
      <dgm:spPr/>
    </dgm:pt>
    <dgm:pt modelId="{EC14C278-5A9B-4C67-BD11-8406718DBF0A}" type="pres">
      <dgm:prSet presAssocID="{B47F3817-D512-4EB4-8128-3892649D47AA}" presName="sibTrans" presStyleLbl="sibTrans2D1" presStyleIdx="0" presStyleCnt="0"/>
      <dgm:spPr/>
    </dgm:pt>
    <dgm:pt modelId="{887A67AC-6ABC-4304-9DBD-6686366D3E6B}" type="pres">
      <dgm:prSet presAssocID="{60852481-00EC-4C60-BCD4-AB454A741349}" presName="compNode" presStyleCnt="0"/>
      <dgm:spPr/>
    </dgm:pt>
    <dgm:pt modelId="{2C65F794-2DA6-4458-BF95-5CAEF673A07E}" type="pres">
      <dgm:prSet presAssocID="{60852481-00EC-4C60-BCD4-AB454A741349}" presName="bkgdShape" presStyleLbl="node1" presStyleIdx="5" presStyleCnt="10"/>
      <dgm:spPr/>
    </dgm:pt>
    <dgm:pt modelId="{6448A8A7-25B8-41A9-8BF7-D36615606772}" type="pres">
      <dgm:prSet presAssocID="{60852481-00EC-4C60-BCD4-AB454A741349}" presName="nodeTx" presStyleLbl="node1" presStyleIdx="5" presStyleCnt="10">
        <dgm:presLayoutVars>
          <dgm:bulletEnabled val="1"/>
        </dgm:presLayoutVars>
      </dgm:prSet>
      <dgm:spPr/>
    </dgm:pt>
    <dgm:pt modelId="{DD048110-1E1B-4E01-ADA5-4ABFDBF92083}" type="pres">
      <dgm:prSet presAssocID="{60852481-00EC-4C60-BCD4-AB454A741349}" presName="invisiNode" presStyleLbl="node1" presStyleIdx="5" presStyleCnt="10"/>
      <dgm:spPr/>
    </dgm:pt>
    <dgm:pt modelId="{41C36207-19B3-4577-B554-E3CF1B8A533E}" type="pres">
      <dgm:prSet presAssocID="{60852481-00EC-4C60-BCD4-AB454A741349}" presName="imagNode" presStyleLbl="fgImgPlace1" presStyleIdx="5" presStyleCnt="10"/>
      <dgm:spPr/>
    </dgm:pt>
    <dgm:pt modelId="{C0CA8F96-50A4-45DA-8C50-35F4D37495E5}" type="pres">
      <dgm:prSet presAssocID="{B63C47F1-229E-48D3-BE0C-7864F6BBFEE9}" presName="sibTrans" presStyleLbl="sibTrans2D1" presStyleIdx="0" presStyleCnt="0"/>
      <dgm:spPr/>
    </dgm:pt>
    <dgm:pt modelId="{9884A2C3-37B4-4A95-894E-BB0F5819D62D}" type="pres">
      <dgm:prSet presAssocID="{36AEA58F-1ED9-4283-B63B-AB660EC7FFD3}" presName="compNode" presStyleCnt="0"/>
      <dgm:spPr/>
    </dgm:pt>
    <dgm:pt modelId="{7603DD4E-D26C-4454-989A-F298B774CC75}" type="pres">
      <dgm:prSet presAssocID="{36AEA58F-1ED9-4283-B63B-AB660EC7FFD3}" presName="bkgdShape" presStyleLbl="node1" presStyleIdx="6" presStyleCnt="10"/>
      <dgm:spPr/>
    </dgm:pt>
    <dgm:pt modelId="{5A53C34D-36FE-4702-9450-DDA600F2BD83}" type="pres">
      <dgm:prSet presAssocID="{36AEA58F-1ED9-4283-B63B-AB660EC7FFD3}" presName="nodeTx" presStyleLbl="node1" presStyleIdx="6" presStyleCnt="10">
        <dgm:presLayoutVars>
          <dgm:bulletEnabled val="1"/>
        </dgm:presLayoutVars>
      </dgm:prSet>
      <dgm:spPr/>
    </dgm:pt>
    <dgm:pt modelId="{5D85E783-D140-4167-8E76-C4AAD9DB95B6}" type="pres">
      <dgm:prSet presAssocID="{36AEA58F-1ED9-4283-B63B-AB660EC7FFD3}" presName="invisiNode" presStyleLbl="node1" presStyleIdx="6" presStyleCnt="10"/>
      <dgm:spPr/>
    </dgm:pt>
    <dgm:pt modelId="{299574FF-6B05-4C78-AA26-23CEDEBF54C2}" type="pres">
      <dgm:prSet presAssocID="{36AEA58F-1ED9-4283-B63B-AB660EC7FFD3}" presName="imagNode" presStyleLbl="fgImgPlace1" presStyleIdx="6" presStyleCnt="10"/>
      <dgm:spPr/>
    </dgm:pt>
    <dgm:pt modelId="{F7D785CA-F535-4D2F-8BF5-CA26667E5345}" type="pres">
      <dgm:prSet presAssocID="{38BCC81F-1B80-474C-AAF9-B7FEA8266ECA}" presName="sibTrans" presStyleLbl="sibTrans2D1" presStyleIdx="0" presStyleCnt="0"/>
      <dgm:spPr/>
    </dgm:pt>
    <dgm:pt modelId="{56673EEE-7C21-4405-A6DC-4E5C2DDBC780}" type="pres">
      <dgm:prSet presAssocID="{E9E3CC77-2DD4-44C1-AD99-090631FE92C4}" presName="compNode" presStyleCnt="0"/>
      <dgm:spPr/>
    </dgm:pt>
    <dgm:pt modelId="{6775958B-7229-48F7-818A-988A01946F4F}" type="pres">
      <dgm:prSet presAssocID="{E9E3CC77-2DD4-44C1-AD99-090631FE92C4}" presName="bkgdShape" presStyleLbl="node1" presStyleIdx="7" presStyleCnt="10"/>
      <dgm:spPr/>
    </dgm:pt>
    <dgm:pt modelId="{80FB38A7-F5A2-4384-B20D-447E925E09D7}" type="pres">
      <dgm:prSet presAssocID="{E9E3CC77-2DD4-44C1-AD99-090631FE92C4}" presName="nodeTx" presStyleLbl="node1" presStyleIdx="7" presStyleCnt="10">
        <dgm:presLayoutVars>
          <dgm:bulletEnabled val="1"/>
        </dgm:presLayoutVars>
      </dgm:prSet>
      <dgm:spPr/>
    </dgm:pt>
    <dgm:pt modelId="{CCC9049E-81B6-4A7A-A802-F0F0694AA97C}" type="pres">
      <dgm:prSet presAssocID="{E9E3CC77-2DD4-44C1-AD99-090631FE92C4}" presName="invisiNode" presStyleLbl="node1" presStyleIdx="7" presStyleCnt="10"/>
      <dgm:spPr/>
    </dgm:pt>
    <dgm:pt modelId="{8BCDF14F-1FCA-4F0A-905C-F13D6B473EDA}" type="pres">
      <dgm:prSet presAssocID="{E9E3CC77-2DD4-44C1-AD99-090631FE92C4}" presName="imagNode" presStyleLbl="fgImgPlace1" presStyleIdx="7" presStyleCnt="10"/>
      <dgm:spPr/>
    </dgm:pt>
    <dgm:pt modelId="{C34F07CF-E27A-438B-A620-24D83412F71B}" type="pres">
      <dgm:prSet presAssocID="{4195E82F-7E23-45D2-B889-2C317078B4EB}" presName="sibTrans" presStyleLbl="sibTrans2D1" presStyleIdx="0" presStyleCnt="0"/>
      <dgm:spPr/>
    </dgm:pt>
    <dgm:pt modelId="{85ADBEA5-EBAB-4E9E-BFDF-ECCD765FE91E}" type="pres">
      <dgm:prSet presAssocID="{75FA6270-8837-4520-A918-090E5E43F627}" presName="compNode" presStyleCnt="0"/>
      <dgm:spPr/>
    </dgm:pt>
    <dgm:pt modelId="{C2FECC5B-0563-4F12-988A-53EFB0DD51DA}" type="pres">
      <dgm:prSet presAssocID="{75FA6270-8837-4520-A918-090E5E43F627}" presName="bkgdShape" presStyleLbl="node1" presStyleIdx="8" presStyleCnt="10"/>
      <dgm:spPr/>
    </dgm:pt>
    <dgm:pt modelId="{60FF5B72-FDE5-4CC3-BC95-0DFE013BA8F0}" type="pres">
      <dgm:prSet presAssocID="{75FA6270-8837-4520-A918-090E5E43F627}" presName="nodeTx" presStyleLbl="node1" presStyleIdx="8" presStyleCnt="10">
        <dgm:presLayoutVars>
          <dgm:bulletEnabled val="1"/>
        </dgm:presLayoutVars>
      </dgm:prSet>
      <dgm:spPr/>
    </dgm:pt>
    <dgm:pt modelId="{9A2D7376-B61E-4389-814E-C29044D3C2FE}" type="pres">
      <dgm:prSet presAssocID="{75FA6270-8837-4520-A918-090E5E43F627}" presName="invisiNode" presStyleLbl="node1" presStyleIdx="8" presStyleCnt="10"/>
      <dgm:spPr/>
    </dgm:pt>
    <dgm:pt modelId="{1C8EC8A2-0B07-4454-B2D7-3E0D219A8B21}" type="pres">
      <dgm:prSet presAssocID="{75FA6270-8837-4520-A918-090E5E43F627}" presName="imagNode" presStyleLbl="fgImgPlace1" presStyleIdx="8" presStyleCnt="10"/>
      <dgm:spPr/>
    </dgm:pt>
    <dgm:pt modelId="{B8014D7B-6249-4FB5-8D5A-34B0F9731342}" type="pres">
      <dgm:prSet presAssocID="{17BBDE5E-3A01-4E8D-ACC7-32CB3B193738}" presName="sibTrans" presStyleLbl="sibTrans2D1" presStyleIdx="0" presStyleCnt="0"/>
      <dgm:spPr/>
    </dgm:pt>
    <dgm:pt modelId="{BF312DEA-76E1-4235-99C3-79D3486EDC76}" type="pres">
      <dgm:prSet presAssocID="{7BF178B5-0041-4D13-ACB3-AB82B4A5C50C}" presName="compNode" presStyleCnt="0"/>
      <dgm:spPr/>
    </dgm:pt>
    <dgm:pt modelId="{BE6962FB-764F-4292-B18D-87B32EED38D5}" type="pres">
      <dgm:prSet presAssocID="{7BF178B5-0041-4D13-ACB3-AB82B4A5C50C}" presName="bkgdShape" presStyleLbl="node1" presStyleIdx="9" presStyleCnt="10"/>
      <dgm:spPr/>
    </dgm:pt>
    <dgm:pt modelId="{32CDB58F-895A-4364-B98C-9060579753FE}" type="pres">
      <dgm:prSet presAssocID="{7BF178B5-0041-4D13-ACB3-AB82B4A5C50C}" presName="nodeTx" presStyleLbl="node1" presStyleIdx="9" presStyleCnt="10">
        <dgm:presLayoutVars>
          <dgm:bulletEnabled val="1"/>
        </dgm:presLayoutVars>
      </dgm:prSet>
      <dgm:spPr/>
    </dgm:pt>
    <dgm:pt modelId="{CEB47FEC-D95C-4892-ABE0-96A32ABA073F}" type="pres">
      <dgm:prSet presAssocID="{7BF178B5-0041-4D13-ACB3-AB82B4A5C50C}" presName="invisiNode" presStyleLbl="node1" presStyleIdx="9" presStyleCnt="10"/>
      <dgm:spPr/>
    </dgm:pt>
    <dgm:pt modelId="{FC95E4EB-2025-47B2-A9F8-F5A13F02CC6B}" type="pres">
      <dgm:prSet presAssocID="{7BF178B5-0041-4D13-ACB3-AB82B4A5C50C}" presName="imagNode" presStyleLbl="fgImgPlace1" presStyleIdx="9" presStyleCnt="10"/>
      <dgm:spPr/>
    </dgm:pt>
  </dgm:ptLst>
  <dgm:cxnLst>
    <dgm:cxn modelId="{AEBC8507-A0C5-45AE-9B45-609F89241B5A}" srcId="{94C60D5F-D362-41DD-A0BE-92B237808C14}" destId="{36AEA58F-1ED9-4283-B63B-AB660EC7FFD3}" srcOrd="6" destOrd="0" parTransId="{5B8822AF-3CA1-4497-A904-25AAA4C8BF2E}" sibTransId="{38BCC81F-1B80-474C-AAF9-B7FEA8266ECA}"/>
    <dgm:cxn modelId="{D2434A0E-E1AE-471F-8CBC-FD2B6D9E7E17}" type="presOf" srcId="{36AEA58F-1ED9-4283-B63B-AB660EC7FFD3}" destId="{7603DD4E-D26C-4454-989A-F298B774CC75}" srcOrd="0" destOrd="0" presId="urn:microsoft.com/office/officeart/2005/8/layout/hList7"/>
    <dgm:cxn modelId="{95AB5B13-6E7E-4971-AA33-DF97427679C7}" type="presOf" srcId="{E9E3CC77-2DD4-44C1-AD99-090631FE92C4}" destId="{80FB38A7-F5A2-4384-B20D-447E925E09D7}" srcOrd="1" destOrd="0" presId="urn:microsoft.com/office/officeart/2005/8/layout/hList7"/>
    <dgm:cxn modelId="{0E9A0816-98EB-4A64-A417-4C8E5B736021}" srcId="{94C60D5F-D362-41DD-A0BE-92B237808C14}" destId="{F86DD82E-DF84-4A76-8C49-9065CA9C4FEC}" srcOrd="1" destOrd="0" parTransId="{00DF1CD4-A356-4F18-834D-796FB395FE00}" sibTransId="{510B34D1-AF9F-4896-81EF-95E6F11280F3}"/>
    <dgm:cxn modelId="{A8609F1D-3F16-4CB2-8AE2-351DC9A61817}" type="presOf" srcId="{C002315F-0D11-4B7C-AECA-47B0633AAB28}" destId="{580F1A7B-0073-49F6-8BD2-AF441679B61A}" srcOrd="0" destOrd="0" presId="urn:microsoft.com/office/officeart/2005/8/layout/hList7"/>
    <dgm:cxn modelId="{1B9CEA1E-EA0C-4473-9E40-3EB0CAFF0C34}" srcId="{94C60D5F-D362-41DD-A0BE-92B237808C14}" destId="{FA9F43DE-823D-455D-82FC-84C3875EDDAC}" srcOrd="0" destOrd="0" parTransId="{D44B25F0-3551-4D4F-B7FC-F23E184581B4}" sibTransId="{46770C5A-F119-4F35-862C-614264E30A73}"/>
    <dgm:cxn modelId="{B2D39B29-4A4D-438F-8E3C-D609C3DAE26C}" type="presOf" srcId="{38BCC81F-1B80-474C-AAF9-B7FEA8266ECA}" destId="{F7D785CA-F535-4D2F-8BF5-CA26667E5345}" srcOrd="0" destOrd="0" presId="urn:microsoft.com/office/officeart/2005/8/layout/hList7"/>
    <dgm:cxn modelId="{D58E6C2C-52C1-4FDC-A22E-ABB35DDC2333}" type="presOf" srcId="{C9349235-0798-4ED4-B8E8-D444A1C4B23B}" destId="{D16C03E6-4C19-43E1-B356-2ECF2F6FEDDC}" srcOrd="0" destOrd="0" presId="urn:microsoft.com/office/officeart/2005/8/layout/hList7"/>
    <dgm:cxn modelId="{777A9032-127C-49A9-842F-1B4F6D0D0AD7}" type="presOf" srcId="{7BF178B5-0041-4D13-ACB3-AB82B4A5C50C}" destId="{BE6962FB-764F-4292-B18D-87B32EED38D5}" srcOrd="0" destOrd="0" presId="urn:microsoft.com/office/officeart/2005/8/layout/hList7"/>
    <dgm:cxn modelId="{49F5C336-5BF7-42E8-8BDC-0C2CAE665702}" type="presOf" srcId="{89308277-133C-41EF-A393-E20FE9C55064}" destId="{8802E1F4-6A54-49BA-AD53-3EC8E1886A54}" srcOrd="0" destOrd="0" presId="urn:microsoft.com/office/officeart/2005/8/layout/hList7"/>
    <dgm:cxn modelId="{BC07275D-7365-42BC-9E3C-2EAFED804C1F}" srcId="{94C60D5F-D362-41DD-A0BE-92B237808C14}" destId="{E9E3CC77-2DD4-44C1-AD99-090631FE92C4}" srcOrd="7" destOrd="0" parTransId="{99713ED3-F9E4-4203-A619-B27735C50EA2}" sibTransId="{4195E82F-7E23-45D2-B889-2C317078B4EB}"/>
    <dgm:cxn modelId="{EEBB695D-D18C-4CCB-9FF6-FCB679263073}" type="presOf" srcId="{B63C47F1-229E-48D3-BE0C-7864F6BBFEE9}" destId="{C0CA8F96-50A4-45DA-8C50-35F4D37495E5}" srcOrd="0" destOrd="0" presId="urn:microsoft.com/office/officeart/2005/8/layout/hList7"/>
    <dgm:cxn modelId="{3A32DA42-B157-49A0-AA40-7D3E6D3AF4B0}" type="presOf" srcId="{17BBDE5E-3A01-4E8D-ACC7-32CB3B193738}" destId="{B8014D7B-6249-4FB5-8D5A-34B0F9731342}" srcOrd="0" destOrd="0" presId="urn:microsoft.com/office/officeart/2005/8/layout/hList7"/>
    <dgm:cxn modelId="{51887847-7CFE-4690-8FD3-21091049BA08}" type="presOf" srcId="{FA9F43DE-823D-455D-82FC-84C3875EDDAC}" destId="{F1F7C2EC-C7D6-4733-AD98-50568BF07FCD}" srcOrd="0" destOrd="0" presId="urn:microsoft.com/office/officeart/2005/8/layout/hList7"/>
    <dgm:cxn modelId="{95CD346C-559D-4D5A-91E5-0AF52DFB9104}" type="presOf" srcId="{C002315F-0D11-4B7C-AECA-47B0633AAB28}" destId="{9F9D1AF7-EBE6-44C3-9037-7DDD89811F8A}" srcOrd="1" destOrd="0" presId="urn:microsoft.com/office/officeart/2005/8/layout/hList7"/>
    <dgm:cxn modelId="{7537AB6C-E38D-4C45-A307-5090FE8B3960}" srcId="{94C60D5F-D362-41DD-A0BE-92B237808C14}" destId="{60852481-00EC-4C60-BCD4-AB454A741349}" srcOrd="5" destOrd="0" parTransId="{6C5912B6-9B59-43F2-BFF1-BA5510987671}" sibTransId="{B63C47F1-229E-48D3-BE0C-7864F6BBFEE9}"/>
    <dgm:cxn modelId="{1682326E-12E6-4B9A-B6C0-E278AD31D5EC}" srcId="{94C60D5F-D362-41DD-A0BE-92B237808C14}" destId="{0E40308A-2A09-4006-BD97-2736072C5754}" srcOrd="4" destOrd="0" parTransId="{FC455115-DB88-43C3-A0D6-80987242EFAB}" sibTransId="{B47F3817-D512-4EB4-8128-3892649D47AA}"/>
    <dgm:cxn modelId="{421F554F-24DE-4DFD-B81A-76EE6F9EF3F0}" srcId="{94C60D5F-D362-41DD-A0BE-92B237808C14}" destId="{C002315F-0D11-4B7C-AECA-47B0633AAB28}" srcOrd="3" destOrd="0" parTransId="{32036B10-E591-4F5B-93E5-F032B0F2D29E}" sibTransId="{C9349235-0798-4ED4-B8E8-D444A1C4B23B}"/>
    <dgm:cxn modelId="{57DDA64F-F309-4461-AA7C-5D7D1C886E49}" srcId="{94C60D5F-D362-41DD-A0BE-92B237808C14}" destId="{75FA6270-8837-4520-A918-090E5E43F627}" srcOrd="8" destOrd="0" parTransId="{203C7B51-602D-4BAC-BD7E-1B7B6D5F89B7}" sibTransId="{17BBDE5E-3A01-4E8D-ACC7-32CB3B193738}"/>
    <dgm:cxn modelId="{44FDA972-DF0E-42F1-A1E6-81F8238B7492}" type="presOf" srcId="{F86DD82E-DF84-4A76-8C49-9065CA9C4FEC}" destId="{93B01BC4-BCEE-4D9E-8492-728F91E6E6B5}" srcOrd="0" destOrd="0" presId="urn:microsoft.com/office/officeart/2005/8/layout/hList7"/>
    <dgm:cxn modelId="{1233CF52-6A18-4A25-A52B-4BF45FB72CCC}" type="presOf" srcId="{996E5947-C68F-469A-9B08-94E57E2C56C3}" destId="{58DD1217-E1B4-4098-AC69-6608756880B4}" srcOrd="0" destOrd="0" presId="urn:microsoft.com/office/officeart/2005/8/layout/hList7"/>
    <dgm:cxn modelId="{BDF52054-B267-4211-9FE0-75E49562AEEC}" srcId="{94C60D5F-D362-41DD-A0BE-92B237808C14}" destId="{7BF178B5-0041-4D13-ACB3-AB82B4A5C50C}" srcOrd="9" destOrd="0" parTransId="{7B2EF38A-6BAC-48CD-8AA5-CC672F039C87}" sibTransId="{D64A845D-1002-4496-918B-FA3D65D2C216}"/>
    <dgm:cxn modelId="{6F5D5B76-20EE-4313-8E3D-F02886B6B336}" srcId="{94C60D5F-D362-41DD-A0BE-92B237808C14}" destId="{89308277-133C-41EF-A393-E20FE9C55064}" srcOrd="2" destOrd="0" parTransId="{BF40EF1E-1F5A-499E-A90E-1816CD0F6D24}" sibTransId="{996E5947-C68F-469A-9B08-94E57E2C56C3}"/>
    <dgm:cxn modelId="{82444877-44FD-4E4A-AF40-DABF9E6EBC40}" type="presOf" srcId="{7BF178B5-0041-4D13-ACB3-AB82B4A5C50C}" destId="{32CDB58F-895A-4364-B98C-9060579753FE}" srcOrd="1" destOrd="0" presId="urn:microsoft.com/office/officeart/2005/8/layout/hList7"/>
    <dgm:cxn modelId="{174B5857-FC6A-4557-B6A3-5EABBFAC20C2}" type="presOf" srcId="{75FA6270-8837-4520-A918-090E5E43F627}" destId="{60FF5B72-FDE5-4CC3-BC95-0DFE013BA8F0}" srcOrd="1" destOrd="0" presId="urn:microsoft.com/office/officeart/2005/8/layout/hList7"/>
    <dgm:cxn modelId="{58B6FD78-9774-4F6B-9840-1494E1F45A68}" type="presOf" srcId="{4195E82F-7E23-45D2-B889-2C317078B4EB}" destId="{C34F07CF-E27A-438B-A620-24D83412F71B}" srcOrd="0" destOrd="0" presId="urn:microsoft.com/office/officeart/2005/8/layout/hList7"/>
    <dgm:cxn modelId="{3B771259-8071-4089-8D26-1BC608EB744C}" type="presOf" srcId="{75FA6270-8837-4520-A918-090E5E43F627}" destId="{C2FECC5B-0563-4F12-988A-53EFB0DD51DA}" srcOrd="0" destOrd="0" presId="urn:microsoft.com/office/officeart/2005/8/layout/hList7"/>
    <dgm:cxn modelId="{96892A59-A13C-49EC-AB3F-D89CA368D22C}" type="presOf" srcId="{0E40308A-2A09-4006-BD97-2736072C5754}" destId="{C0BA7E34-C2D4-4E22-BBF0-1B5C5CA05315}" srcOrd="0" destOrd="0" presId="urn:microsoft.com/office/officeart/2005/8/layout/hList7"/>
    <dgm:cxn modelId="{311AA37F-540E-4A21-819A-24A3F678EDA4}" type="presOf" srcId="{0E40308A-2A09-4006-BD97-2736072C5754}" destId="{FB9ECF13-131C-448D-A575-B9E75285102D}" srcOrd="1" destOrd="0" presId="urn:microsoft.com/office/officeart/2005/8/layout/hList7"/>
    <dgm:cxn modelId="{C4426E88-14E4-41EA-A963-CFD34CBBCAE9}" type="presOf" srcId="{B47F3817-D512-4EB4-8128-3892649D47AA}" destId="{EC14C278-5A9B-4C67-BD11-8406718DBF0A}" srcOrd="0" destOrd="0" presId="urn:microsoft.com/office/officeart/2005/8/layout/hList7"/>
    <dgm:cxn modelId="{4D8D8A98-5663-4A8E-B915-24EFC69D7A4E}" type="presOf" srcId="{89308277-133C-41EF-A393-E20FE9C55064}" destId="{6B0B347C-2700-4BC4-9C94-67C2623AD970}" srcOrd="1" destOrd="0" presId="urn:microsoft.com/office/officeart/2005/8/layout/hList7"/>
    <dgm:cxn modelId="{780CCA9D-C3DF-42A0-9A35-E9A23FB72DDC}" type="presOf" srcId="{46770C5A-F119-4F35-862C-614264E30A73}" destId="{9C2BFF51-1D24-4887-B958-21F512CE4177}" srcOrd="0" destOrd="0" presId="urn:microsoft.com/office/officeart/2005/8/layout/hList7"/>
    <dgm:cxn modelId="{41FDB4AC-0C11-443C-9359-884F4B121682}" type="presOf" srcId="{F86DD82E-DF84-4A76-8C49-9065CA9C4FEC}" destId="{D0512417-13DE-43B7-8E5F-1EA32009CF8B}" srcOrd="1" destOrd="0" presId="urn:microsoft.com/office/officeart/2005/8/layout/hList7"/>
    <dgm:cxn modelId="{2CC76BC5-D6CB-4F12-B624-06CA7A6F60BB}" type="presOf" srcId="{36AEA58F-1ED9-4283-B63B-AB660EC7FFD3}" destId="{5A53C34D-36FE-4702-9450-DDA600F2BD83}" srcOrd="1" destOrd="0" presId="urn:microsoft.com/office/officeart/2005/8/layout/hList7"/>
    <dgm:cxn modelId="{2210F1D0-FA6B-42AE-B767-6A0872EA9443}" type="presOf" srcId="{FA9F43DE-823D-455D-82FC-84C3875EDDAC}" destId="{2CFD4412-C8F8-4362-8490-BCBE84867A60}" srcOrd="1" destOrd="0" presId="urn:microsoft.com/office/officeart/2005/8/layout/hList7"/>
    <dgm:cxn modelId="{BD574ED2-7CCC-45C9-907B-1AE3E8BA9643}" type="presOf" srcId="{60852481-00EC-4C60-BCD4-AB454A741349}" destId="{6448A8A7-25B8-41A9-8BF7-D36615606772}" srcOrd="1" destOrd="0" presId="urn:microsoft.com/office/officeart/2005/8/layout/hList7"/>
    <dgm:cxn modelId="{21D4C5E8-A6E6-4AB1-98F2-600D6D6B13C0}" type="presOf" srcId="{60852481-00EC-4C60-BCD4-AB454A741349}" destId="{2C65F794-2DA6-4458-BF95-5CAEF673A07E}" srcOrd="0" destOrd="0" presId="urn:microsoft.com/office/officeart/2005/8/layout/hList7"/>
    <dgm:cxn modelId="{E9AEF6F1-5A60-4A00-869D-A5A540562612}" type="presOf" srcId="{E9E3CC77-2DD4-44C1-AD99-090631FE92C4}" destId="{6775958B-7229-48F7-818A-988A01946F4F}" srcOrd="0" destOrd="0" presId="urn:microsoft.com/office/officeart/2005/8/layout/hList7"/>
    <dgm:cxn modelId="{38FD56F5-CCCB-4DFD-953C-FAEEE9D7DFE8}" type="presOf" srcId="{94C60D5F-D362-41DD-A0BE-92B237808C14}" destId="{A1429B4C-B666-42C2-82E6-DCFA650191C2}" srcOrd="0" destOrd="0" presId="urn:microsoft.com/office/officeart/2005/8/layout/hList7"/>
    <dgm:cxn modelId="{CD445CFE-B5A5-44B5-A9A9-C4ECAE53F1A9}" type="presOf" srcId="{510B34D1-AF9F-4896-81EF-95E6F11280F3}" destId="{0D89EF25-DA25-447C-950F-82C64B5D63C4}" srcOrd="0" destOrd="0" presId="urn:microsoft.com/office/officeart/2005/8/layout/hList7"/>
    <dgm:cxn modelId="{6E7D295A-2741-4549-992F-EC358D69490F}" type="presParOf" srcId="{A1429B4C-B666-42C2-82E6-DCFA650191C2}" destId="{26960E6C-D72D-46D9-B70B-0468F6397BF9}" srcOrd="0" destOrd="0" presId="urn:microsoft.com/office/officeart/2005/8/layout/hList7"/>
    <dgm:cxn modelId="{4FD5E96E-39C0-4B93-B39A-ABE57A597042}" type="presParOf" srcId="{A1429B4C-B666-42C2-82E6-DCFA650191C2}" destId="{E5C4615A-045F-437C-8596-D839D7783B5C}" srcOrd="1" destOrd="0" presId="urn:microsoft.com/office/officeart/2005/8/layout/hList7"/>
    <dgm:cxn modelId="{F382A656-B5CD-4C5E-A425-E81EE2476DD0}" type="presParOf" srcId="{E5C4615A-045F-437C-8596-D839D7783B5C}" destId="{2FD243E8-136C-442C-94C2-EA73B24C2AAE}" srcOrd="0" destOrd="0" presId="urn:microsoft.com/office/officeart/2005/8/layout/hList7"/>
    <dgm:cxn modelId="{48D66BDF-C9E4-4D1B-9928-4F158F221C9F}" type="presParOf" srcId="{2FD243E8-136C-442C-94C2-EA73B24C2AAE}" destId="{F1F7C2EC-C7D6-4733-AD98-50568BF07FCD}" srcOrd="0" destOrd="0" presId="urn:microsoft.com/office/officeart/2005/8/layout/hList7"/>
    <dgm:cxn modelId="{0687FAC0-C0CC-4CCC-9119-537066E8A1D7}" type="presParOf" srcId="{2FD243E8-136C-442C-94C2-EA73B24C2AAE}" destId="{2CFD4412-C8F8-4362-8490-BCBE84867A60}" srcOrd="1" destOrd="0" presId="urn:microsoft.com/office/officeart/2005/8/layout/hList7"/>
    <dgm:cxn modelId="{986AEEE4-7BAE-4EFE-8A6D-E66443AF7101}" type="presParOf" srcId="{2FD243E8-136C-442C-94C2-EA73B24C2AAE}" destId="{3EC788C8-8D4F-45AA-8DAF-903FE1936730}" srcOrd="2" destOrd="0" presId="urn:microsoft.com/office/officeart/2005/8/layout/hList7"/>
    <dgm:cxn modelId="{3EBDB41C-F0E8-45C7-9356-4CF3E1023278}" type="presParOf" srcId="{2FD243E8-136C-442C-94C2-EA73B24C2AAE}" destId="{297012F4-41E3-47A7-92BC-476D5CF39FA8}" srcOrd="3" destOrd="0" presId="urn:microsoft.com/office/officeart/2005/8/layout/hList7"/>
    <dgm:cxn modelId="{3FE44E30-E931-419C-B0A5-06F55CD45068}" type="presParOf" srcId="{E5C4615A-045F-437C-8596-D839D7783B5C}" destId="{9C2BFF51-1D24-4887-B958-21F512CE4177}" srcOrd="1" destOrd="0" presId="urn:microsoft.com/office/officeart/2005/8/layout/hList7"/>
    <dgm:cxn modelId="{ABF41467-8E80-4ED5-819E-FC77FF1B261F}" type="presParOf" srcId="{E5C4615A-045F-437C-8596-D839D7783B5C}" destId="{EF11AD0A-7E0E-4BB5-9B79-85169FC99470}" srcOrd="2" destOrd="0" presId="urn:microsoft.com/office/officeart/2005/8/layout/hList7"/>
    <dgm:cxn modelId="{E2C00E5F-73D5-480E-B383-8719122ED0A9}" type="presParOf" srcId="{EF11AD0A-7E0E-4BB5-9B79-85169FC99470}" destId="{93B01BC4-BCEE-4D9E-8492-728F91E6E6B5}" srcOrd="0" destOrd="0" presId="urn:microsoft.com/office/officeart/2005/8/layout/hList7"/>
    <dgm:cxn modelId="{4A844029-0B0C-41CB-AE95-5828A5EB3FB9}" type="presParOf" srcId="{EF11AD0A-7E0E-4BB5-9B79-85169FC99470}" destId="{D0512417-13DE-43B7-8E5F-1EA32009CF8B}" srcOrd="1" destOrd="0" presId="urn:microsoft.com/office/officeart/2005/8/layout/hList7"/>
    <dgm:cxn modelId="{75B65324-ACB1-4597-8EB8-7884F2088949}" type="presParOf" srcId="{EF11AD0A-7E0E-4BB5-9B79-85169FC99470}" destId="{4434819A-BE0C-4B93-96E5-261B9E130A18}" srcOrd="2" destOrd="0" presId="urn:microsoft.com/office/officeart/2005/8/layout/hList7"/>
    <dgm:cxn modelId="{FA1D5C38-24F0-48EE-8941-7A2E99329F7E}" type="presParOf" srcId="{EF11AD0A-7E0E-4BB5-9B79-85169FC99470}" destId="{620564F2-133F-43B9-831E-FA8ED1F2FF9B}" srcOrd="3" destOrd="0" presId="urn:microsoft.com/office/officeart/2005/8/layout/hList7"/>
    <dgm:cxn modelId="{3939D18F-3777-47DC-82E9-65FFBB7B1286}" type="presParOf" srcId="{E5C4615A-045F-437C-8596-D839D7783B5C}" destId="{0D89EF25-DA25-447C-950F-82C64B5D63C4}" srcOrd="3" destOrd="0" presId="urn:microsoft.com/office/officeart/2005/8/layout/hList7"/>
    <dgm:cxn modelId="{4E383069-A501-46F9-AF86-F479FEE4CA65}" type="presParOf" srcId="{E5C4615A-045F-437C-8596-D839D7783B5C}" destId="{8C62BCDB-9341-4BEF-ADF3-192027F4EA01}" srcOrd="4" destOrd="0" presId="urn:microsoft.com/office/officeart/2005/8/layout/hList7"/>
    <dgm:cxn modelId="{479FEB2E-D085-4ACB-86A3-6B59DF4B0AE4}" type="presParOf" srcId="{8C62BCDB-9341-4BEF-ADF3-192027F4EA01}" destId="{8802E1F4-6A54-49BA-AD53-3EC8E1886A54}" srcOrd="0" destOrd="0" presId="urn:microsoft.com/office/officeart/2005/8/layout/hList7"/>
    <dgm:cxn modelId="{ABF2D355-E9CC-494F-9C38-619DEC4D39FD}" type="presParOf" srcId="{8C62BCDB-9341-4BEF-ADF3-192027F4EA01}" destId="{6B0B347C-2700-4BC4-9C94-67C2623AD970}" srcOrd="1" destOrd="0" presId="urn:microsoft.com/office/officeart/2005/8/layout/hList7"/>
    <dgm:cxn modelId="{C22A8794-B4C6-4B78-8308-656714F9A955}" type="presParOf" srcId="{8C62BCDB-9341-4BEF-ADF3-192027F4EA01}" destId="{1B159904-48EF-4103-95B3-2EE7CCE0EE5C}" srcOrd="2" destOrd="0" presId="urn:microsoft.com/office/officeart/2005/8/layout/hList7"/>
    <dgm:cxn modelId="{7798ED28-5758-43B8-8AEC-DCE10E4DB686}" type="presParOf" srcId="{8C62BCDB-9341-4BEF-ADF3-192027F4EA01}" destId="{43920CD1-236B-4B77-8A41-503D95A09020}" srcOrd="3" destOrd="0" presId="urn:microsoft.com/office/officeart/2005/8/layout/hList7"/>
    <dgm:cxn modelId="{F27AC695-9E2C-4233-82EF-C6E7FE30D5A6}" type="presParOf" srcId="{E5C4615A-045F-437C-8596-D839D7783B5C}" destId="{58DD1217-E1B4-4098-AC69-6608756880B4}" srcOrd="5" destOrd="0" presId="urn:microsoft.com/office/officeart/2005/8/layout/hList7"/>
    <dgm:cxn modelId="{9BD2502B-00C0-4E05-89FF-CD8232DF2BD2}" type="presParOf" srcId="{E5C4615A-045F-437C-8596-D839D7783B5C}" destId="{F0189770-2AD4-4E94-A22B-C2002DC89AE4}" srcOrd="6" destOrd="0" presId="urn:microsoft.com/office/officeart/2005/8/layout/hList7"/>
    <dgm:cxn modelId="{5AB17180-C4F7-4C0F-A9B2-EBDF1C107703}" type="presParOf" srcId="{F0189770-2AD4-4E94-A22B-C2002DC89AE4}" destId="{580F1A7B-0073-49F6-8BD2-AF441679B61A}" srcOrd="0" destOrd="0" presId="urn:microsoft.com/office/officeart/2005/8/layout/hList7"/>
    <dgm:cxn modelId="{E560B9EB-DC5F-4A7E-97D7-311831DCDF41}" type="presParOf" srcId="{F0189770-2AD4-4E94-A22B-C2002DC89AE4}" destId="{9F9D1AF7-EBE6-44C3-9037-7DDD89811F8A}" srcOrd="1" destOrd="0" presId="urn:microsoft.com/office/officeart/2005/8/layout/hList7"/>
    <dgm:cxn modelId="{777180B3-0B48-40DE-9A2C-4375E4E79919}" type="presParOf" srcId="{F0189770-2AD4-4E94-A22B-C2002DC89AE4}" destId="{4EC58943-8BA9-4D83-9499-9F99800A88F8}" srcOrd="2" destOrd="0" presId="urn:microsoft.com/office/officeart/2005/8/layout/hList7"/>
    <dgm:cxn modelId="{FC850773-764B-4A48-BC1F-D02D80BF4289}" type="presParOf" srcId="{F0189770-2AD4-4E94-A22B-C2002DC89AE4}" destId="{37A391FF-5B51-4AD1-9013-132AD9CE29DB}" srcOrd="3" destOrd="0" presId="urn:microsoft.com/office/officeart/2005/8/layout/hList7"/>
    <dgm:cxn modelId="{FC8E39AC-D9A9-483A-971F-384D3A9CBB7D}" type="presParOf" srcId="{E5C4615A-045F-437C-8596-D839D7783B5C}" destId="{D16C03E6-4C19-43E1-B356-2ECF2F6FEDDC}" srcOrd="7" destOrd="0" presId="urn:microsoft.com/office/officeart/2005/8/layout/hList7"/>
    <dgm:cxn modelId="{195B8C13-BA3A-4586-A65B-63266D2A30C5}" type="presParOf" srcId="{E5C4615A-045F-437C-8596-D839D7783B5C}" destId="{41FC8EE5-D075-44DE-872E-13331B0797A0}" srcOrd="8" destOrd="0" presId="urn:microsoft.com/office/officeart/2005/8/layout/hList7"/>
    <dgm:cxn modelId="{6B898EDE-B28E-46C9-B326-4A4FDD6BD2B9}" type="presParOf" srcId="{41FC8EE5-D075-44DE-872E-13331B0797A0}" destId="{C0BA7E34-C2D4-4E22-BBF0-1B5C5CA05315}" srcOrd="0" destOrd="0" presId="urn:microsoft.com/office/officeart/2005/8/layout/hList7"/>
    <dgm:cxn modelId="{434D4D77-F06A-4CFA-A060-F2C15C9066AB}" type="presParOf" srcId="{41FC8EE5-D075-44DE-872E-13331B0797A0}" destId="{FB9ECF13-131C-448D-A575-B9E75285102D}" srcOrd="1" destOrd="0" presId="urn:microsoft.com/office/officeart/2005/8/layout/hList7"/>
    <dgm:cxn modelId="{C30F6D6A-1D59-4D97-8062-1C308A1AA802}" type="presParOf" srcId="{41FC8EE5-D075-44DE-872E-13331B0797A0}" destId="{2ED7CB38-C106-408A-B6BB-F7995206DE99}" srcOrd="2" destOrd="0" presId="urn:microsoft.com/office/officeart/2005/8/layout/hList7"/>
    <dgm:cxn modelId="{7E99E19D-7855-4FFD-A49C-DD14FE455F6E}" type="presParOf" srcId="{41FC8EE5-D075-44DE-872E-13331B0797A0}" destId="{75EBE4B1-EEE6-4AC0-AE41-D8882747A269}" srcOrd="3" destOrd="0" presId="urn:microsoft.com/office/officeart/2005/8/layout/hList7"/>
    <dgm:cxn modelId="{7391A444-AFB4-49A9-9809-C39DA6C3DC87}" type="presParOf" srcId="{E5C4615A-045F-437C-8596-D839D7783B5C}" destId="{EC14C278-5A9B-4C67-BD11-8406718DBF0A}" srcOrd="9" destOrd="0" presId="urn:microsoft.com/office/officeart/2005/8/layout/hList7"/>
    <dgm:cxn modelId="{013779CA-8B6A-4A96-A5FB-463EA1DC3E27}" type="presParOf" srcId="{E5C4615A-045F-437C-8596-D839D7783B5C}" destId="{887A67AC-6ABC-4304-9DBD-6686366D3E6B}" srcOrd="10" destOrd="0" presId="urn:microsoft.com/office/officeart/2005/8/layout/hList7"/>
    <dgm:cxn modelId="{46FB5A36-B0FC-4B33-869E-DFD2D08D46CE}" type="presParOf" srcId="{887A67AC-6ABC-4304-9DBD-6686366D3E6B}" destId="{2C65F794-2DA6-4458-BF95-5CAEF673A07E}" srcOrd="0" destOrd="0" presId="urn:microsoft.com/office/officeart/2005/8/layout/hList7"/>
    <dgm:cxn modelId="{AB396CEF-77A9-41D8-8D33-161DFF021A16}" type="presParOf" srcId="{887A67AC-6ABC-4304-9DBD-6686366D3E6B}" destId="{6448A8A7-25B8-41A9-8BF7-D36615606772}" srcOrd="1" destOrd="0" presId="urn:microsoft.com/office/officeart/2005/8/layout/hList7"/>
    <dgm:cxn modelId="{557B52B0-4338-4F00-BA71-1717EBB89C7F}" type="presParOf" srcId="{887A67AC-6ABC-4304-9DBD-6686366D3E6B}" destId="{DD048110-1E1B-4E01-ADA5-4ABFDBF92083}" srcOrd="2" destOrd="0" presId="urn:microsoft.com/office/officeart/2005/8/layout/hList7"/>
    <dgm:cxn modelId="{5FC1F5A4-079D-49BF-ABC5-1F3D6820C01F}" type="presParOf" srcId="{887A67AC-6ABC-4304-9DBD-6686366D3E6B}" destId="{41C36207-19B3-4577-B554-E3CF1B8A533E}" srcOrd="3" destOrd="0" presId="urn:microsoft.com/office/officeart/2005/8/layout/hList7"/>
    <dgm:cxn modelId="{EDE76D07-DB57-4252-B461-E6DCC5EB33EB}" type="presParOf" srcId="{E5C4615A-045F-437C-8596-D839D7783B5C}" destId="{C0CA8F96-50A4-45DA-8C50-35F4D37495E5}" srcOrd="11" destOrd="0" presId="urn:microsoft.com/office/officeart/2005/8/layout/hList7"/>
    <dgm:cxn modelId="{C75C7267-D406-417F-8F0F-B9A3F2BDEC9D}" type="presParOf" srcId="{E5C4615A-045F-437C-8596-D839D7783B5C}" destId="{9884A2C3-37B4-4A95-894E-BB0F5819D62D}" srcOrd="12" destOrd="0" presId="urn:microsoft.com/office/officeart/2005/8/layout/hList7"/>
    <dgm:cxn modelId="{944A81B7-9078-4FF4-9D65-6B9830FEC98B}" type="presParOf" srcId="{9884A2C3-37B4-4A95-894E-BB0F5819D62D}" destId="{7603DD4E-D26C-4454-989A-F298B774CC75}" srcOrd="0" destOrd="0" presId="urn:microsoft.com/office/officeart/2005/8/layout/hList7"/>
    <dgm:cxn modelId="{2BF187CB-7721-4EE0-9AB2-BF69C2C441E2}" type="presParOf" srcId="{9884A2C3-37B4-4A95-894E-BB0F5819D62D}" destId="{5A53C34D-36FE-4702-9450-DDA600F2BD83}" srcOrd="1" destOrd="0" presId="urn:microsoft.com/office/officeart/2005/8/layout/hList7"/>
    <dgm:cxn modelId="{23543D2B-C72F-4351-8EF0-359E332DA116}" type="presParOf" srcId="{9884A2C3-37B4-4A95-894E-BB0F5819D62D}" destId="{5D85E783-D140-4167-8E76-C4AAD9DB95B6}" srcOrd="2" destOrd="0" presId="urn:microsoft.com/office/officeart/2005/8/layout/hList7"/>
    <dgm:cxn modelId="{9BA7B0F6-1143-4069-B8BA-97B72456D191}" type="presParOf" srcId="{9884A2C3-37B4-4A95-894E-BB0F5819D62D}" destId="{299574FF-6B05-4C78-AA26-23CEDEBF54C2}" srcOrd="3" destOrd="0" presId="urn:microsoft.com/office/officeart/2005/8/layout/hList7"/>
    <dgm:cxn modelId="{22BF8C71-B873-400C-AFAB-ED7D813266E6}" type="presParOf" srcId="{E5C4615A-045F-437C-8596-D839D7783B5C}" destId="{F7D785CA-F535-4D2F-8BF5-CA26667E5345}" srcOrd="13" destOrd="0" presId="urn:microsoft.com/office/officeart/2005/8/layout/hList7"/>
    <dgm:cxn modelId="{BF4805BC-114E-40E6-950B-9355574AF0F9}" type="presParOf" srcId="{E5C4615A-045F-437C-8596-D839D7783B5C}" destId="{56673EEE-7C21-4405-A6DC-4E5C2DDBC780}" srcOrd="14" destOrd="0" presId="urn:microsoft.com/office/officeart/2005/8/layout/hList7"/>
    <dgm:cxn modelId="{1C6E10B1-03DE-406A-A107-EA9B641E4DD0}" type="presParOf" srcId="{56673EEE-7C21-4405-A6DC-4E5C2DDBC780}" destId="{6775958B-7229-48F7-818A-988A01946F4F}" srcOrd="0" destOrd="0" presId="urn:microsoft.com/office/officeart/2005/8/layout/hList7"/>
    <dgm:cxn modelId="{3FB80E57-D0F5-4616-BA3C-3399F11F400C}" type="presParOf" srcId="{56673EEE-7C21-4405-A6DC-4E5C2DDBC780}" destId="{80FB38A7-F5A2-4384-B20D-447E925E09D7}" srcOrd="1" destOrd="0" presId="urn:microsoft.com/office/officeart/2005/8/layout/hList7"/>
    <dgm:cxn modelId="{A2B5C989-C2D1-4D0E-9A60-A13615F850DC}" type="presParOf" srcId="{56673EEE-7C21-4405-A6DC-4E5C2DDBC780}" destId="{CCC9049E-81B6-4A7A-A802-F0F0694AA97C}" srcOrd="2" destOrd="0" presId="urn:microsoft.com/office/officeart/2005/8/layout/hList7"/>
    <dgm:cxn modelId="{B7E104FF-B0D3-46C7-91C5-B3B16E73FA9F}" type="presParOf" srcId="{56673EEE-7C21-4405-A6DC-4E5C2DDBC780}" destId="{8BCDF14F-1FCA-4F0A-905C-F13D6B473EDA}" srcOrd="3" destOrd="0" presId="urn:microsoft.com/office/officeart/2005/8/layout/hList7"/>
    <dgm:cxn modelId="{EAF27EB3-2FE9-4912-854C-02AC93BC44F8}" type="presParOf" srcId="{E5C4615A-045F-437C-8596-D839D7783B5C}" destId="{C34F07CF-E27A-438B-A620-24D83412F71B}" srcOrd="15" destOrd="0" presId="urn:microsoft.com/office/officeart/2005/8/layout/hList7"/>
    <dgm:cxn modelId="{FDD34403-5515-43EE-9946-A5BBFDDA894E}" type="presParOf" srcId="{E5C4615A-045F-437C-8596-D839D7783B5C}" destId="{85ADBEA5-EBAB-4E9E-BFDF-ECCD765FE91E}" srcOrd="16" destOrd="0" presId="urn:microsoft.com/office/officeart/2005/8/layout/hList7"/>
    <dgm:cxn modelId="{9AD9ED65-D93E-4DE5-88FD-330396DA6406}" type="presParOf" srcId="{85ADBEA5-EBAB-4E9E-BFDF-ECCD765FE91E}" destId="{C2FECC5B-0563-4F12-988A-53EFB0DD51DA}" srcOrd="0" destOrd="0" presId="urn:microsoft.com/office/officeart/2005/8/layout/hList7"/>
    <dgm:cxn modelId="{3F4D2953-207E-46B7-8A28-93431E829D47}" type="presParOf" srcId="{85ADBEA5-EBAB-4E9E-BFDF-ECCD765FE91E}" destId="{60FF5B72-FDE5-4CC3-BC95-0DFE013BA8F0}" srcOrd="1" destOrd="0" presId="urn:microsoft.com/office/officeart/2005/8/layout/hList7"/>
    <dgm:cxn modelId="{C9840BA5-7827-4D7F-8742-498F9AAF8F53}" type="presParOf" srcId="{85ADBEA5-EBAB-4E9E-BFDF-ECCD765FE91E}" destId="{9A2D7376-B61E-4389-814E-C29044D3C2FE}" srcOrd="2" destOrd="0" presId="urn:microsoft.com/office/officeart/2005/8/layout/hList7"/>
    <dgm:cxn modelId="{5092C275-2D8C-4033-B2C5-0BFD9D946179}" type="presParOf" srcId="{85ADBEA5-EBAB-4E9E-BFDF-ECCD765FE91E}" destId="{1C8EC8A2-0B07-4454-B2D7-3E0D219A8B21}" srcOrd="3" destOrd="0" presId="urn:microsoft.com/office/officeart/2005/8/layout/hList7"/>
    <dgm:cxn modelId="{2A1EAC9E-9F2B-4ABD-BC75-7605F2DEA200}" type="presParOf" srcId="{E5C4615A-045F-437C-8596-D839D7783B5C}" destId="{B8014D7B-6249-4FB5-8D5A-34B0F9731342}" srcOrd="17" destOrd="0" presId="urn:microsoft.com/office/officeart/2005/8/layout/hList7"/>
    <dgm:cxn modelId="{436C7845-48B7-4F09-BF56-DF78BA66B593}" type="presParOf" srcId="{E5C4615A-045F-437C-8596-D839D7783B5C}" destId="{BF312DEA-76E1-4235-99C3-79D3486EDC76}" srcOrd="18" destOrd="0" presId="urn:microsoft.com/office/officeart/2005/8/layout/hList7"/>
    <dgm:cxn modelId="{41134D28-43C0-4EB0-BEA3-3A6ECDB8A6C8}" type="presParOf" srcId="{BF312DEA-76E1-4235-99C3-79D3486EDC76}" destId="{BE6962FB-764F-4292-B18D-87B32EED38D5}" srcOrd="0" destOrd="0" presId="urn:microsoft.com/office/officeart/2005/8/layout/hList7"/>
    <dgm:cxn modelId="{DBE08FE9-776E-4B77-BC02-002D07E5A18D}" type="presParOf" srcId="{BF312DEA-76E1-4235-99C3-79D3486EDC76}" destId="{32CDB58F-895A-4364-B98C-9060579753FE}" srcOrd="1" destOrd="0" presId="urn:microsoft.com/office/officeart/2005/8/layout/hList7"/>
    <dgm:cxn modelId="{01FF77AD-766C-4308-A3BC-B4A1C2A5CBD5}" type="presParOf" srcId="{BF312DEA-76E1-4235-99C3-79D3486EDC76}" destId="{CEB47FEC-D95C-4892-ABE0-96A32ABA073F}" srcOrd="2" destOrd="0" presId="urn:microsoft.com/office/officeart/2005/8/layout/hList7"/>
    <dgm:cxn modelId="{C6EE71F6-9E4B-4D42-9A7B-0729853E9D0B}" type="presParOf" srcId="{BF312DEA-76E1-4235-99C3-79D3486EDC76}" destId="{FC95E4EB-2025-47B2-A9F8-F5A13F02CC6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6122C-0A74-49E3-9FDB-571D782CE27C}">
      <dsp:nvSpPr>
        <dsp:cNvPr id="0" name=""/>
        <dsp:cNvSpPr/>
      </dsp:nvSpPr>
      <dsp:spPr>
        <a:xfrm>
          <a:off x="3048000" y="1742510"/>
          <a:ext cx="1668009" cy="578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89"/>
              </a:lnTo>
              <a:lnTo>
                <a:pt x="1668009" y="289489"/>
              </a:lnTo>
              <a:lnTo>
                <a:pt x="1668009" y="5789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786147-4175-4E21-85B5-083656B72295}">
      <dsp:nvSpPr>
        <dsp:cNvPr id="0" name=""/>
        <dsp:cNvSpPr/>
      </dsp:nvSpPr>
      <dsp:spPr>
        <a:xfrm>
          <a:off x="1379990" y="1742510"/>
          <a:ext cx="1668009" cy="578978"/>
        </a:xfrm>
        <a:custGeom>
          <a:avLst/>
          <a:gdLst/>
          <a:ahLst/>
          <a:cxnLst/>
          <a:rect l="0" t="0" r="0" b="0"/>
          <a:pathLst>
            <a:path>
              <a:moveTo>
                <a:pt x="1668009" y="0"/>
              </a:moveTo>
              <a:lnTo>
                <a:pt x="1668009" y="289489"/>
              </a:lnTo>
              <a:lnTo>
                <a:pt x="0" y="289489"/>
              </a:lnTo>
              <a:lnTo>
                <a:pt x="0" y="5789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E1CD2-FE99-4429-9AE9-F7C4662C5E96}">
      <dsp:nvSpPr>
        <dsp:cNvPr id="0" name=""/>
        <dsp:cNvSpPr/>
      </dsp:nvSpPr>
      <dsp:spPr>
        <a:xfrm>
          <a:off x="1670051" y="363990"/>
          <a:ext cx="2755896" cy="1378520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7F1EA-CF2D-4693-B761-557D2E370590}">
      <dsp:nvSpPr>
        <dsp:cNvPr id="0" name=""/>
        <dsp:cNvSpPr/>
      </dsp:nvSpPr>
      <dsp:spPr>
        <a:xfrm>
          <a:off x="1670051" y="363990"/>
          <a:ext cx="2755896" cy="1378520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70E83-723F-43A5-88B0-815226421809}">
      <dsp:nvSpPr>
        <dsp:cNvPr id="0" name=""/>
        <dsp:cNvSpPr/>
      </dsp:nvSpPr>
      <dsp:spPr>
        <a:xfrm>
          <a:off x="292103" y="612123"/>
          <a:ext cx="5511793" cy="88225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4000" b="1" kern="1200" dirty="0">
              <a:latin typeface="Josefin Sans" pitchFamily="2" charset="0"/>
            </a:rPr>
            <a:t>The Challenges </a:t>
          </a:r>
          <a:br>
            <a:rPr lang="en" sz="4000" b="1" kern="1200" dirty="0">
              <a:latin typeface="Josefin Sans" pitchFamily="2" charset="0"/>
            </a:rPr>
          </a:br>
          <a:r>
            <a:rPr lang="en" sz="4000" b="1" kern="1200" dirty="0">
              <a:latin typeface="Josefin Sans" pitchFamily="2" charset="0"/>
            </a:rPr>
            <a:t>We Face</a:t>
          </a:r>
          <a:endParaRPr lang="en-US" sz="4000" b="1" kern="1200" dirty="0">
            <a:latin typeface="Josefin Sans" pitchFamily="2" charset="0"/>
          </a:endParaRPr>
        </a:p>
      </dsp:txBody>
      <dsp:txXfrm>
        <a:off x="292103" y="612123"/>
        <a:ext cx="5511793" cy="882253"/>
      </dsp:txXfrm>
    </dsp:sp>
    <dsp:sp modelId="{5622E30E-8CDD-4476-A506-78EDAA05346B}">
      <dsp:nvSpPr>
        <dsp:cNvPr id="0" name=""/>
        <dsp:cNvSpPr/>
      </dsp:nvSpPr>
      <dsp:spPr>
        <a:xfrm>
          <a:off x="690729" y="2321489"/>
          <a:ext cx="1378520" cy="1378520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73B35-F96A-44DD-9AF3-E5E0E27E1599}">
      <dsp:nvSpPr>
        <dsp:cNvPr id="0" name=""/>
        <dsp:cNvSpPr/>
      </dsp:nvSpPr>
      <dsp:spPr>
        <a:xfrm>
          <a:off x="690729" y="2321489"/>
          <a:ext cx="1378520" cy="1378520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03B30-F361-4AA4-BDD7-5BBA02C41CA0}">
      <dsp:nvSpPr>
        <dsp:cNvPr id="0" name=""/>
        <dsp:cNvSpPr/>
      </dsp:nvSpPr>
      <dsp:spPr>
        <a:xfrm>
          <a:off x="1469" y="2569622"/>
          <a:ext cx="2757041" cy="88225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Josefin Sans" pitchFamily="2" charset="0"/>
            </a:rPr>
            <a:t>Communication</a:t>
          </a:r>
          <a:endParaRPr lang="en-US" sz="3000" kern="1200" dirty="0">
            <a:latin typeface="Josefin Sans" pitchFamily="2" charset="0"/>
          </a:endParaRPr>
        </a:p>
      </dsp:txBody>
      <dsp:txXfrm>
        <a:off x="1469" y="2569622"/>
        <a:ext cx="2757041" cy="882253"/>
      </dsp:txXfrm>
    </dsp:sp>
    <dsp:sp modelId="{7FE0AB92-498F-4649-BA18-A1FD0AA452EE}">
      <dsp:nvSpPr>
        <dsp:cNvPr id="0" name=""/>
        <dsp:cNvSpPr/>
      </dsp:nvSpPr>
      <dsp:spPr>
        <a:xfrm>
          <a:off x="4026749" y="2321489"/>
          <a:ext cx="1378520" cy="1378520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60ADB1-9F49-48CE-9DD0-F05EBE9BC8DF}">
      <dsp:nvSpPr>
        <dsp:cNvPr id="0" name=""/>
        <dsp:cNvSpPr/>
      </dsp:nvSpPr>
      <dsp:spPr>
        <a:xfrm>
          <a:off x="4026749" y="2321489"/>
          <a:ext cx="1378520" cy="1378520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4C911-242A-4819-97D7-77A950FAEDC4}">
      <dsp:nvSpPr>
        <dsp:cNvPr id="0" name=""/>
        <dsp:cNvSpPr/>
      </dsp:nvSpPr>
      <dsp:spPr>
        <a:xfrm>
          <a:off x="3337489" y="2569622"/>
          <a:ext cx="2757041" cy="88225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Josefin Sans" pitchFamily="2" charset="0"/>
            </a:rPr>
            <a:t>Lack Of Accessibility</a:t>
          </a:r>
        </a:p>
      </dsp:txBody>
      <dsp:txXfrm>
        <a:off x="3337489" y="2569622"/>
        <a:ext cx="2757041" cy="882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E7445-9048-49C2-A289-537D27A9872A}">
      <dsp:nvSpPr>
        <dsp:cNvPr id="0" name=""/>
        <dsp:cNvSpPr/>
      </dsp:nvSpPr>
      <dsp:spPr>
        <a:xfrm>
          <a:off x="2044703" y="275155"/>
          <a:ext cx="2006592" cy="1935713"/>
        </a:xfrm>
        <a:prstGeom prst="flowChartConnector">
          <a:avLst/>
        </a:prstGeom>
        <a:solidFill>
          <a:srgbClr val="1A120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Josefin Sans" pitchFamily="2" charset="0"/>
            </a:rPr>
            <a:t>UI Core Principles</a:t>
          </a:r>
        </a:p>
      </dsp:txBody>
      <dsp:txXfrm>
        <a:off x="2338562" y="558634"/>
        <a:ext cx="1418874" cy="1368755"/>
      </dsp:txXfrm>
    </dsp:sp>
    <dsp:sp modelId="{D5F3E44E-4C27-414C-9305-C2172DA97CC3}">
      <dsp:nvSpPr>
        <dsp:cNvPr id="0" name=""/>
        <dsp:cNvSpPr/>
      </dsp:nvSpPr>
      <dsp:spPr>
        <a:xfrm>
          <a:off x="850106" y="2210869"/>
          <a:ext cx="2197893" cy="450850"/>
        </a:xfrm>
        <a:custGeom>
          <a:avLst/>
          <a:gdLst/>
          <a:ahLst/>
          <a:cxnLst/>
          <a:rect l="0" t="0" r="0" b="0"/>
          <a:pathLst>
            <a:path>
              <a:moveTo>
                <a:pt x="2197893" y="0"/>
              </a:moveTo>
              <a:lnTo>
                <a:pt x="2197893" y="225425"/>
              </a:lnTo>
              <a:lnTo>
                <a:pt x="0" y="225425"/>
              </a:lnTo>
              <a:lnTo>
                <a:pt x="0" y="450850"/>
              </a:lnTo>
            </a:path>
          </a:pathLst>
        </a:custGeom>
        <a:noFill/>
        <a:ln w="25400" cap="flat" cmpd="sng" algn="ctr">
          <a:solidFill>
            <a:srgbClr val="1A120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F3D34-DA0E-4162-AC4C-1DEEB3D9431B}">
      <dsp:nvSpPr>
        <dsp:cNvPr id="0" name=""/>
        <dsp:cNvSpPr/>
      </dsp:nvSpPr>
      <dsp:spPr>
        <a:xfrm>
          <a:off x="4762" y="2661719"/>
          <a:ext cx="1690687" cy="1127125"/>
        </a:xfrm>
        <a:prstGeom prst="teardrop">
          <a:avLst/>
        </a:prstGeom>
        <a:solidFill>
          <a:srgbClr val="1A120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Josefin Sans" pitchFamily="2" charset="0"/>
            </a:rPr>
            <a:t>Simplicity</a:t>
          </a:r>
          <a:endParaRPr lang="en-US" sz="1500" b="0" kern="1200" dirty="0">
            <a:latin typeface="Josefin Sans" pitchFamily="2" charset="0"/>
          </a:endParaRPr>
        </a:p>
      </dsp:txBody>
      <dsp:txXfrm>
        <a:off x="252357" y="2826783"/>
        <a:ext cx="1195497" cy="796997"/>
      </dsp:txXfrm>
    </dsp:sp>
    <dsp:sp modelId="{19CBC981-7982-4D90-A696-794EE611608D}">
      <dsp:nvSpPr>
        <dsp:cNvPr id="0" name=""/>
        <dsp:cNvSpPr/>
      </dsp:nvSpPr>
      <dsp:spPr>
        <a:xfrm>
          <a:off x="3002280" y="2210869"/>
          <a:ext cx="91440" cy="4508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0850"/>
              </a:lnTo>
            </a:path>
          </a:pathLst>
        </a:custGeom>
        <a:noFill/>
        <a:ln w="25400" cap="flat" cmpd="sng" algn="ctr">
          <a:solidFill>
            <a:srgbClr val="1A120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D91262-8E1B-44D1-A540-DAA9D7575A68}">
      <dsp:nvSpPr>
        <dsp:cNvPr id="0" name=""/>
        <dsp:cNvSpPr/>
      </dsp:nvSpPr>
      <dsp:spPr>
        <a:xfrm>
          <a:off x="2202656" y="2661719"/>
          <a:ext cx="1690687" cy="1127125"/>
        </a:xfrm>
        <a:prstGeom prst="teardrop">
          <a:avLst/>
        </a:prstGeom>
        <a:solidFill>
          <a:srgbClr val="1A120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Josefin Sans" pitchFamily="2" charset="0"/>
            </a:rPr>
            <a:t>Accessibility</a:t>
          </a:r>
          <a:endParaRPr lang="en-US" sz="1500" b="0" kern="1200" dirty="0">
            <a:latin typeface="Josefin Sans" pitchFamily="2" charset="0"/>
          </a:endParaRPr>
        </a:p>
      </dsp:txBody>
      <dsp:txXfrm>
        <a:off x="2450251" y="2826783"/>
        <a:ext cx="1195497" cy="796997"/>
      </dsp:txXfrm>
    </dsp:sp>
    <dsp:sp modelId="{91B03442-C307-45AC-AE8A-D1953219196A}">
      <dsp:nvSpPr>
        <dsp:cNvPr id="0" name=""/>
        <dsp:cNvSpPr/>
      </dsp:nvSpPr>
      <dsp:spPr>
        <a:xfrm>
          <a:off x="3048000" y="2210869"/>
          <a:ext cx="2197893" cy="450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425"/>
              </a:lnTo>
              <a:lnTo>
                <a:pt x="2197893" y="225425"/>
              </a:lnTo>
              <a:lnTo>
                <a:pt x="2197893" y="450850"/>
              </a:lnTo>
            </a:path>
          </a:pathLst>
        </a:custGeom>
        <a:noFill/>
        <a:ln w="25400" cap="flat" cmpd="sng" algn="ctr">
          <a:solidFill>
            <a:srgbClr val="1A120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7B2B9E-6D7E-4F99-A941-2AF8BA453DCF}">
      <dsp:nvSpPr>
        <dsp:cNvPr id="0" name=""/>
        <dsp:cNvSpPr/>
      </dsp:nvSpPr>
      <dsp:spPr>
        <a:xfrm>
          <a:off x="4400550" y="2661719"/>
          <a:ext cx="1690687" cy="1127125"/>
        </a:xfrm>
        <a:prstGeom prst="teardrop">
          <a:avLst/>
        </a:prstGeom>
        <a:solidFill>
          <a:srgbClr val="1A120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Josefin Sans" pitchFamily="2" charset="0"/>
            </a:rPr>
            <a:t>Consistency</a:t>
          </a:r>
          <a:endParaRPr lang="en-US" sz="1500" b="0" kern="1200" dirty="0">
            <a:latin typeface="Josefin Sans" pitchFamily="2" charset="0"/>
          </a:endParaRPr>
        </a:p>
      </dsp:txBody>
      <dsp:txXfrm>
        <a:off x="4648145" y="2826783"/>
        <a:ext cx="1195497" cy="796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BC58D-74A0-40C7-AAA6-6381294710CD}">
      <dsp:nvSpPr>
        <dsp:cNvPr id="0" name=""/>
        <dsp:cNvSpPr/>
      </dsp:nvSpPr>
      <dsp:spPr>
        <a:xfrm>
          <a:off x="973" y="0"/>
          <a:ext cx="1514233" cy="3090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Josefin Sans" pitchFamily="2" charset="0"/>
            </a:rPr>
            <a:t>Figma</a:t>
          </a:r>
        </a:p>
      </dsp:txBody>
      <dsp:txXfrm>
        <a:off x="973" y="1236133"/>
        <a:ext cx="1514233" cy="1236133"/>
      </dsp:txXfrm>
    </dsp:sp>
    <dsp:sp modelId="{89E8DD99-2222-4898-B06A-18245C7E66AA}">
      <dsp:nvSpPr>
        <dsp:cNvPr id="0" name=""/>
        <dsp:cNvSpPr/>
      </dsp:nvSpPr>
      <dsp:spPr>
        <a:xfrm>
          <a:off x="243549" y="185419"/>
          <a:ext cx="1029080" cy="1029080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5B0D3-12A1-46E0-9B28-E2D20F997900}">
      <dsp:nvSpPr>
        <dsp:cNvPr id="0" name=""/>
        <dsp:cNvSpPr/>
      </dsp:nvSpPr>
      <dsp:spPr>
        <a:xfrm>
          <a:off x="1560633" y="0"/>
          <a:ext cx="1514233" cy="3090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Josefin Sans" pitchFamily="2" charset="0"/>
            </a:rPr>
            <a:t>Adobe Photoshop</a:t>
          </a:r>
        </a:p>
      </dsp:txBody>
      <dsp:txXfrm>
        <a:off x="1560633" y="1236133"/>
        <a:ext cx="1514233" cy="1236133"/>
      </dsp:txXfrm>
    </dsp:sp>
    <dsp:sp modelId="{5509E8D2-CFC9-47A9-B20C-4055CB3699D9}">
      <dsp:nvSpPr>
        <dsp:cNvPr id="0" name=""/>
        <dsp:cNvSpPr/>
      </dsp:nvSpPr>
      <dsp:spPr>
        <a:xfrm>
          <a:off x="1803209" y="185419"/>
          <a:ext cx="1029080" cy="1029080"/>
        </a:xfrm>
        <a:prstGeom prst="ellipse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8AB63-B92B-4986-850A-F701D0288A8A}">
      <dsp:nvSpPr>
        <dsp:cNvPr id="0" name=""/>
        <dsp:cNvSpPr/>
      </dsp:nvSpPr>
      <dsp:spPr>
        <a:xfrm>
          <a:off x="3120293" y="0"/>
          <a:ext cx="1514233" cy="3090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Josefin Sans" pitchFamily="2" charset="0"/>
            </a:rPr>
            <a:t>Adobe illustrator</a:t>
          </a:r>
        </a:p>
      </dsp:txBody>
      <dsp:txXfrm>
        <a:off x="3120293" y="1236133"/>
        <a:ext cx="1514233" cy="1236133"/>
      </dsp:txXfrm>
    </dsp:sp>
    <dsp:sp modelId="{8E7515EE-F24D-41A4-90FA-D07FBFBE9A78}">
      <dsp:nvSpPr>
        <dsp:cNvPr id="0" name=""/>
        <dsp:cNvSpPr/>
      </dsp:nvSpPr>
      <dsp:spPr>
        <a:xfrm>
          <a:off x="3362869" y="185419"/>
          <a:ext cx="1029080" cy="1029080"/>
        </a:xfrm>
        <a:prstGeom prst="ellipse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D3028-592F-4972-A09E-BCC18E80F379}">
      <dsp:nvSpPr>
        <dsp:cNvPr id="0" name=""/>
        <dsp:cNvSpPr/>
      </dsp:nvSpPr>
      <dsp:spPr>
        <a:xfrm>
          <a:off x="185420" y="2472266"/>
          <a:ext cx="4264660" cy="463549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48136-03CA-4538-A3E8-2E1F1CC0483C}">
      <dsp:nvSpPr>
        <dsp:cNvPr id="0" name=""/>
        <dsp:cNvSpPr/>
      </dsp:nvSpPr>
      <dsp:spPr>
        <a:xfrm rot="10800000">
          <a:off x="1101101" y="1612"/>
          <a:ext cx="4053840" cy="3200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48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Abd-Allah </a:t>
          </a:r>
          <a:r>
            <a:rPr lang="en-US" sz="1500" kern="1200" dirty="0" err="1"/>
            <a:t>Elhoseny</a:t>
          </a:r>
          <a:endParaRPr lang="en-US" sz="1500" kern="1200" dirty="0"/>
        </a:p>
      </dsp:txBody>
      <dsp:txXfrm rot="10800000">
        <a:off x="1181122" y="1612"/>
        <a:ext cx="3973819" cy="320084"/>
      </dsp:txXfrm>
    </dsp:sp>
    <dsp:sp modelId="{13AD052A-A461-4F6F-A3FB-E95D6F563516}">
      <dsp:nvSpPr>
        <dsp:cNvPr id="0" name=""/>
        <dsp:cNvSpPr/>
      </dsp:nvSpPr>
      <dsp:spPr>
        <a:xfrm>
          <a:off x="941058" y="1612"/>
          <a:ext cx="320084" cy="3200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86846-1B5E-427E-87DD-A69BFF3A0705}">
      <dsp:nvSpPr>
        <dsp:cNvPr id="0" name=""/>
        <dsp:cNvSpPr/>
      </dsp:nvSpPr>
      <dsp:spPr>
        <a:xfrm rot="10800000">
          <a:off x="1101101" y="417244"/>
          <a:ext cx="4053840" cy="3200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48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Adel </a:t>
          </a:r>
          <a:r>
            <a:rPr lang="en-US" sz="1500" kern="1200" dirty="0" err="1"/>
            <a:t>Shousha</a:t>
          </a:r>
          <a:endParaRPr lang="en-US" sz="1500" kern="1200" dirty="0"/>
        </a:p>
      </dsp:txBody>
      <dsp:txXfrm rot="10800000">
        <a:off x="1181122" y="417244"/>
        <a:ext cx="3973819" cy="320084"/>
      </dsp:txXfrm>
    </dsp:sp>
    <dsp:sp modelId="{58087973-5562-4C5D-936D-02B4A1BFF66F}">
      <dsp:nvSpPr>
        <dsp:cNvPr id="0" name=""/>
        <dsp:cNvSpPr/>
      </dsp:nvSpPr>
      <dsp:spPr>
        <a:xfrm>
          <a:off x="941058" y="417244"/>
          <a:ext cx="320084" cy="3200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F5E82-9A57-4AE0-8C68-A58EA0146FA7}">
      <dsp:nvSpPr>
        <dsp:cNvPr id="0" name=""/>
        <dsp:cNvSpPr/>
      </dsp:nvSpPr>
      <dsp:spPr>
        <a:xfrm rot="10800000">
          <a:off x="1101101" y="832876"/>
          <a:ext cx="4053840" cy="3200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48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Ahmed </a:t>
          </a:r>
          <a:r>
            <a:rPr lang="en-US" sz="1500" kern="1200" dirty="0" err="1"/>
            <a:t>Foda</a:t>
          </a:r>
          <a:endParaRPr lang="en-US" sz="1500" kern="1200" dirty="0"/>
        </a:p>
      </dsp:txBody>
      <dsp:txXfrm rot="10800000">
        <a:off x="1181122" y="832876"/>
        <a:ext cx="3973819" cy="320084"/>
      </dsp:txXfrm>
    </dsp:sp>
    <dsp:sp modelId="{E62D0935-B05F-462B-824A-D46F07A1E8E6}">
      <dsp:nvSpPr>
        <dsp:cNvPr id="0" name=""/>
        <dsp:cNvSpPr/>
      </dsp:nvSpPr>
      <dsp:spPr>
        <a:xfrm>
          <a:off x="941058" y="832876"/>
          <a:ext cx="320084" cy="3200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C6D31-F051-499F-AEE3-3DB16A89211B}">
      <dsp:nvSpPr>
        <dsp:cNvPr id="0" name=""/>
        <dsp:cNvSpPr/>
      </dsp:nvSpPr>
      <dsp:spPr>
        <a:xfrm rot="10800000">
          <a:off x="1101101" y="1248509"/>
          <a:ext cx="4053840" cy="3200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48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Karim </a:t>
          </a:r>
          <a:r>
            <a:rPr lang="en-US" sz="1500" kern="1200" dirty="0" err="1"/>
            <a:t>Mashaly</a:t>
          </a:r>
          <a:endParaRPr lang="en-US" sz="1500" kern="1200" dirty="0"/>
        </a:p>
      </dsp:txBody>
      <dsp:txXfrm rot="10800000">
        <a:off x="1181122" y="1248509"/>
        <a:ext cx="3973819" cy="320084"/>
      </dsp:txXfrm>
    </dsp:sp>
    <dsp:sp modelId="{8CE71424-93DD-4CB8-98E2-B28C5E2190E1}">
      <dsp:nvSpPr>
        <dsp:cNvPr id="0" name=""/>
        <dsp:cNvSpPr/>
      </dsp:nvSpPr>
      <dsp:spPr>
        <a:xfrm>
          <a:off x="941058" y="1248509"/>
          <a:ext cx="320084" cy="3200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DCC65-146D-48EA-8511-871E97EA6342}">
      <dsp:nvSpPr>
        <dsp:cNvPr id="0" name=""/>
        <dsp:cNvSpPr/>
      </dsp:nvSpPr>
      <dsp:spPr>
        <a:xfrm rot="10800000">
          <a:off x="1101101" y="1664141"/>
          <a:ext cx="4053840" cy="3200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48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Mazen Ayman</a:t>
          </a:r>
        </a:p>
      </dsp:txBody>
      <dsp:txXfrm rot="10800000">
        <a:off x="1181122" y="1664141"/>
        <a:ext cx="3973819" cy="320084"/>
      </dsp:txXfrm>
    </dsp:sp>
    <dsp:sp modelId="{587023B2-D582-4A6A-8980-8E53F8992F8F}">
      <dsp:nvSpPr>
        <dsp:cNvPr id="0" name=""/>
        <dsp:cNvSpPr/>
      </dsp:nvSpPr>
      <dsp:spPr>
        <a:xfrm>
          <a:off x="941058" y="1664141"/>
          <a:ext cx="320084" cy="3200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32FAE-7017-48E3-856D-348546BF643E}">
      <dsp:nvSpPr>
        <dsp:cNvPr id="0" name=""/>
        <dsp:cNvSpPr/>
      </dsp:nvSpPr>
      <dsp:spPr>
        <a:xfrm rot="10800000">
          <a:off x="1101101" y="2079773"/>
          <a:ext cx="4053840" cy="3200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48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Mohamed Ibrahim</a:t>
          </a:r>
        </a:p>
      </dsp:txBody>
      <dsp:txXfrm rot="10800000">
        <a:off x="1181122" y="2079773"/>
        <a:ext cx="3973819" cy="320084"/>
      </dsp:txXfrm>
    </dsp:sp>
    <dsp:sp modelId="{530A3079-A6AE-44E1-B7F3-D1D11F0ACE05}">
      <dsp:nvSpPr>
        <dsp:cNvPr id="0" name=""/>
        <dsp:cNvSpPr/>
      </dsp:nvSpPr>
      <dsp:spPr>
        <a:xfrm>
          <a:off x="941058" y="2079773"/>
          <a:ext cx="320084" cy="3200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D273B-6070-4947-98CC-734BAA7CADA4}">
      <dsp:nvSpPr>
        <dsp:cNvPr id="0" name=""/>
        <dsp:cNvSpPr/>
      </dsp:nvSpPr>
      <dsp:spPr>
        <a:xfrm rot="10800000">
          <a:off x="1101101" y="2495406"/>
          <a:ext cx="4053840" cy="3200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48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Mostafa Shaheen</a:t>
          </a:r>
        </a:p>
      </dsp:txBody>
      <dsp:txXfrm rot="10800000">
        <a:off x="1181122" y="2495406"/>
        <a:ext cx="3973819" cy="320084"/>
      </dsp:txXfrm>
    </dsp:sp>
    <dsp:sp modelId="{1E85F13A-9D3A-4540-B2A8-2D040D138091}">
      <dsp:nvSpPr>
        <dsp:cNvPr id="0" name=""/>
        <dsp:cNvSpPr/>
      </dsp:nvSpPr>
      <dsp:spPr>
        <a:xfrm>
          <a:off x="941058" y="2495406"/>
          <a:ext cx="320084" cy="3200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01F7FB-EDA4-49A9-951D-ACAA099ACE4A}">
      <dsp:nvSpPr>
        <dsp:cNvPr id="0" name=""/>
        <dsp:cNvSpPr/>
      </dsp:nvSpPr>
      <dsp:spPr>
        <a:xfrm rot="10800000">
          <a:off x="1101101" y="2911038"/>
          <a:ext cx="4053840" cy="3200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48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Omar Amir</a:t>
          </a:r>
        </a:p>
      </dsp:txBody>
      <dsp:txXfrm rot="10800000">
        <a:off x="1181122" y="2911038"/>
        <a:ext cx="3973819" cy="320084"/>
      </dsp:txXfrm>
    </dsp:sp>
    <dsp:sp modelId="{C82B0594-0776-4F12-9394-BCD09BBFD555}">
      <dsp:nvSpPr>
        <dsp:cNvPr id="0" name=""/>
        <dsp:cNvSpPr/>
      </dsp:nvSpPr>
      <dsp:spPr>
        <a:xfrm>
          <a:off x="941058" y="2911038"/>
          <a:ext cx="320084" cy="3200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17F55-9C27-4D89-B8D9-9FB3CA26390B}">
      <dsp:nvSpPr>
        <dsp:cNvPr id="0" name=""/>
        <dsp:cNvSpPr/>
      </dsp:nvSpPr>
      <dsp:spPr>
        <a:xfrm rot="10800000">
          <a:off x="1101101" y="3326670"/>
          <a:ext cx="4053840" cy="3200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48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Ramy Waleed</a:t>
          </a:r>
        </a:p>
      </dsp:txBody>
      <dsp:txXfrm rot="10800000">
        <a:off x="1181122" y="3326670"/>
        <a:ext cx="3973819" cy="320084"/>
      </dsp:txXfrm>
    </dsp:sp>
    <dsp:sp modelId="{D1DDEF8C-7855-4594-B7F1-66DD142E373E}">
      <dsp:nvSpPr>
        <dsp:cNvPr id="0" name=""/>
        <dsp:cNvSpPr/>
      </dsp:nvSpPr>
      <dsp:spPr>
        <a:xfrm>
          <a:off x="941058" y="3326670"/>
          <a:ext cx="320084" cy="3200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10B29-175B-4D6F-AAAE-50E81592AE37}">
      <dsp:nvSpPr>
        <dsp:cNvPr id="0" name=""/>
        <dsp:cNvSpPr/>
      </dsp:nvSpPr>
      <dsp:spPr>
        <a:xfrm rot="10800000">
          <a:off x="1101101" y="3742303"/>
          <a:ext cx="4053840" cy="3200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48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Youssef </a:t>
          </a:r>
          <a:r>
            <a:rPr lang="en-US" sz="1500" kern="1200" dirty="0" err="1"/>
            <a:t>Elkotby</a:t>
          </a:r>
          <a:endParaRPr lang="en-US" sz="1500" kern="1200" dirty="0"/>
        </a:p>
      </dsp:txBody>
      <dsp:txXfrm rot="10800000">
        <a:off x="1181122" y="3742303"/>
        <a:ext cx="3973819" cy="320084"/>
      </dsp:txXfrm>
    </dsp:sp>
    <dsp:sp modelId="{1EC62D56-9DAB-4756-BCEF-9CA13B181B73}">
      <dsp:nvSpPr>
        <dsp:cNvPr id="0" name=""/>
        <dsp:cNvSpPr/>
      </dsp:nvSpPr>
      <dsp:spPr>
        <a:xfrm>
          <a:off x="941058" y="3742303"/>
          <a:ext cx="320084" cy="3200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48136-03CA-4538-A3E8-2E1F1CC0483C}">
      <dsp:nvSpPr>
        <dsp:cNvPr id="0" name=""/>
        <dsp:cNvSpPr/>
      </dsp:nvSpPr>
      <dsp:spPr>
        <a:xfrm rot="10800000">
          <a:off x="930939" y="655"/>
          <a:ext cx="3082607" cy="6179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09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Abd-Allah </a:t>
          </a:r>
          <a:r>
            <a:rPr lang="en-US" sz="2200" kern="1200" dirty="0" err="1"/>
            <a:t>Elhoseny</a:t>
          </a:r>
          <a:endParaRPr lang="en-US" sz="2200" kern="1200" dirty="0"/>
        </a:p>
      </dsp:txBody>
      <dsp:txXfrm rot="10800000">
        <a:off x="1085432" y="655"/>
        <a:ext cx="2928114" cy="617972"/>
      </dsp:txXfrm>
    </dsp:sp>
    <dsp:sp modelId="{13AD052A-A461-4F6F-A3FB-E95D6F563516}">
      <dsp:nvSpPr>
        <dsp:cNvPr id="0" name=""/>
        <dsp:cNvSpPr/>
      </dsp:nvSpPr>
      <dsp:spPr>
        <a:xfrm>
          <a:off x="621953" y="655"/>
          <a:ext cx="617972" cy="61797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86846-1B5E-427E-87DD-A69BFF3A0705}">
      <dsp:nvSpPr>
        <dsp:cNvPr id="0" name=""/>
        <dsp:cNvSpPr/>
      </dsp:nvSpPr>
      <dsp:spPr>
        <a:xfrm rot="10800000">
          <a:off x="930939" y="803097"/>
          <a:ext cx="3082607" cy="6179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09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Adel </a:t>
          </a:r>
          <a:r>
            <a:rPr lang="en-US" sz="2200" kern="1200" dirty="0" err="1"/>
            <a:t>Shousha</a:t>
          </a:r>
          <a:endParaRPr lang="en-US" sz="2200" kern="1200" dirty="0"/>
        </a:p>
      </dsp:txBody>
      <dsp:txXfrm rot="10800000">
        <a:off x="1085432" y="803097"/>
        <a:ext cx="2928114" cy="617972"/>
      </dsp:txXfrm>
    </dsp:sp>
    <dsp:sp modelId="{58087973-5562-4C5D-936D-02B4A1BFF66F}">
      <dsp:nvSpPr>
        <dsp:cNvPr id="0" name=""/>
        <dsp:cNvSpPr/>
      </dsp:nvSpPr>
      <dsp:spPr>
        <a:xfrm>
          <a:off x="621953" y="803097"/>
          <a:ext cx="617972" cy="61797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F5E82-9A57-4AE0-8C68-A58EA0146FA7}">
      <dsp:nvSpPr>
        <dsp:cNvPr id="0" name=""/>
        <dsp:cNvSpPr/>
      </dsp:nvSpPr>
      <dsp:spPr>
        <a:xfrm rot="10800000">
          <a:off x="930939" y="1605538"/>
          <a:ext cx="3082607" cy="6179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09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Ahmed </a:t>
          </a:r>
          <a:r>
            <a:rPr lang="en-US" sz="2200" kern="1200" dirty="0" err="1"/>
            <a:t>Foda</a:t>
          </a:r>
          <a:endParaRPr lang="en-US" sz="2200" kern="1200" dirty="0"/>
        </a:p>
      </dsp:txBody>
      <dsp:txXfrm rot="10800000">
        <a:off x="1085432" y="1605538"/>
        <a:ext cx="2928114" cy="617972"/>
      </dsp:txXfrm>
    </dsp:sp>
    <dsp:sp modelId="{E62D0935-B05F-462B-824A-D46F07A1E8E6}">
      <dsp:nvSpPr>
        <dsp:cNvPr id="0" name=""/>
        <dsp:cNvSpPr/>
      </dsp:nvSpPr>
      <dsp:spPr>
        <a:xfrm>
          <a:off x="621953" y="1605538"/>
          <a:ext cx="617972" cy="61797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C6D31-F051-499F-AEE3-3DB16A89211B}">
      <dsp:nvSpPr>
        <dsp:cNvPr id="0" name=""/>
        <dsp:cNvSpPr/>
      </dsp:nvSpPr>
      <dsp:spPr>
        <a:xfrm rot="10800000">
          <a:off x="930939" y="2407980"/>
          <a:ext cx="3082607" cy="6179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09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Karim </a:t>
          </a:r>
          <a:r>
            <a:rPr lang="en-US" sz="2200" kern="1200" dirty="0" err="1"/>
            <a:t>Mashaly</a:t>
          </a:r>
          <a:endParaRPr lang="en-US" sz="2200" kern="1200" dirty="0"/>
        </a:p>
      </dsp:txBody>
      <dsp:txXfrm rot="10800000">
        <a:off x="1085432" y="2407980"/>
        <a:ext cx="2928114" cy="617972"/>
      </dsp:txXfrm>
    </dsp:sp>
    <dsp:sp modelId="{8CE71424-93DD-4CB8-98E2-B28C5E2190E1}">
      <dsp:nvSpPr>
        <dsp:cNvPr id="0" name=""/>
        <dsp:cNvSpPr/>
      </dsp:nvSpPr>
      <dsp:spPr>
        <a:xfrm>
          <a:off x="621953" y="2407980"/>
          <a:ext cx="617972" cy="61797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DCC65-146D-48EA-8511-871E97EA6342}">
      <dsp:nvSpPr>
        <dsp:cNvPr id="0" name=""/>
        <dsp:cNvSpPr/>
      </dsp:nvSpPr>
      <dsp:spPr>
        <a:xfrm rot="10800000">
          <a:off x="930939" y="3210422"/>
          <a:ext cx="3082607" cy="6179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09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Mazen Ayman</a:t>
          </a:r>
        </a:p>
      </dsp:txBody>
      <dsp:txXfrm rot="10800000">
        <a:off x="1085432" y="3210422"/>
        <a:ext cx="2928114" cy="617972"/>
      </dsp:txXfrm>
    </dsp:sp>
    <dsp:sp modelId="{587023B2-D582-4A6A-8980-8E53F8992F8F}">
      <dsp:nvSpPr>
        <dsp:cNvPr id="0" name=""/>
        <dsp:cNvSpPr/>
      </dsp:nvSpPr>
      <dsp:spPr>
        <a:xfrm>
          <a:off x="621953" y="3210422"/>
          <a:ext cx="617972" cy="61797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8000" b="-5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48136-03CA-4538-A3E8-2E1F1CC0483C}">
      <dsp:nvSpPr>
        <dsp:cNvPr id="0" name=""/>
        <dsp:cNvSpPr/>
      </dsp:nvSpPr>
      <dsp:spPr>
        <a:xfrm rot="10800000">
          <a:off x="930939" y="655"/>
          <a:ext cx="3082607" cy="6179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0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Mohamed Ibrahim</a:t>
          </a:r>
          <a:endParaRPr lang="en-US" sz="2400" kern="1200" dirty="0"/>
        </a:p>
      </dsp:txBody>
      <dsp:txXfrm rot="10800000">
        <a:off x="1085432" y="655"/>
        <a:ext cx="2928114" cy="617972"/>
      </dsp:txXfrm>
    </dsp:sp>
    <dsp:sp modelId="{13AD052A-A461-4F6F-A3FB-E95D6F563516}">
      <dsp:nvSpPr>
        <dsp:cNvPr id="0" name=""/>
        <dsp:cNvSpPr/>
      </dsp:nvSpPr>
      <dsp:spPr>
        <a:xfrm>
          <a:off x="621953" y="655"/>
          <a:ext cx="617972" cy="61797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525DB-5A6C-402F-920D-24C289C0B126}">
      <dsp:nvSpPr>
        <dsp:cNvPr id="0" name=""/>
        <dsp:cNvSpPr/>
      </dsp:nvSpPr>
      <dsp:spPr>
        <a:xfrm rot="10800000">
          <a:off x="930939" y="803097"/>
          <a:ext cx="3082607" cy="6179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0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Mostafa Shaheen</a:t>
          </a:r>
        </a:p>
      </dsp:txBody>
      <dsp:txXfrm rot="10800000">
        <a:off x="1085432" y="803097"/>
        <a:ext cx="2928114" cy="617972"/>
      </dsp:txXfrm>
    </dsp:sp>
    <dsp:sp modelId="{C87A5BAF-590E-49BD-9CB2-0683CDFC062A}">
      <dsp:nvSpPr>
        <dsp:cNvPr id="0" name=""/>
        <dsp:cNvSpPr/>
      </dsp:nvSpPr>
      <dsp:spPr>
        <a:xfrm>
          <a:off x="621953" y="803097"/>
          <a:ext cx="617972" cy="61797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CA7B88-9A5A-43B3-900B-AE7202EC3D3B}">
      <dsp:nvSpPr>
        <dsp:cNvPr id="0" name=""/>
        <dsp:cNvSpPr/>
      </dsp:nvSpPr>
      <dsp:spPr>
        <a:xfrm rot="10800000">
          <a:off x="930939" y="1605538"/>
          <a:ext cx="3082607" cy="6179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0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Omar Amir</a:t>
          </a:r>
        </a:p>
      </dsp:txBody>
      <dsp:txXfrm rot="10800000">
        <a:off x="1085432" y="1605538"/>
        <a:ext cx="2928114" cy="617972"/>
      </dsp:txXfrm>
    </dsp:sp>
    <dsp:sp modelId="{002BB882-7A89-4A8B-AB8A-4629F2E309DC}">
      <dsp:nvSpPr>
        <dsp:cNvPr id="0" name=""/>
        <dsp:cNvSpPr/>
      </dsp:nvSpPr>
      <dsp:spPr>
        <a:xfrm>
          <a:off x="621953" y="1605538"/>
          <a:ext cx="617972" cy="61797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A32F6-D791-4419-B04C-0C66DB6812AC}">
      <dsp:nvSpPr>
        <dsp:cNvPr id="0" name=""/>
        <dsp:cNvSpPr/>
      </dsp:nvSpPr>
      <dsp:spPr>
        <a:xfrm rot="10800000">
          <a:off x="930939" y="2407980"/>
          <a:ext cx="3082607" cy="6179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0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Ramy Waleed</a:t>
          </a:r>
        </a:p>
      </dsp:txBody>
      <dsp:txXfrm rot="10800000">
        <a:off x="1085432" y="2407980"/>
        <a:ext cx="2928114" cy="617972"/>
      </dsp:txXfrm>
    </dsp:sp>
    <dsp:sp modelId="{5BC357F6-AF38-4487-BECC-0370DE15B4F6}">
      <dsp:nvSpPr>
        <dsp:cNvPr id="0" name=""/>
        <dsp:cNvSpPr/>
      </dsp:nvSpPr>
      <dsp:spPr>
        <a:xfrm>
          <a:off x="621953" y="2407980"/>
          <a:ext cx="617972" cy="61797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C81F9-27CC-4713-9B45-0A677E59C4AC}">
      <dsp:nvSpPr>
        <dsp:cNvPr id="0" name=""/>
        <dsp:cNvSpPr/>
      </dsp:nvSpPr>
      <dsp:spPr>
        <a:xfrm rot="10800000">
          <a:off x="930939" y="3210422"/>
          <a:ext cx="3082607" cy="6179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0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Youssef </a:t>
          </a:r>
          <a:r>
            <a:rPr lang="en-US" sz="2400" kern="1200" dirty="0" err="1"/>
            <a:t>Elkotby</a:t>
          </a:r>
          <a:endParaRPr lang="en-US" sz="2400" kern="1200" dirty="0"/>
        </a:p>
      </dsp:txBody>
      <dsp:txXfrm rot="10800000">
        <a:off x="1085432" y="3210422"/>
        <a:ext cx="2928114" cy="617972"/>
      </dsp:txXfrm>
    </dsp:sp>
    <dsp:sp modelId="{24A785CD-F7C5-4477-A65D-3FED79A5D8C4}">
      <dsp:nvSpPr>
        <dsp:cNvPr id="0" name=""/>
        <dsp:cNvSpPr/>
      </dsp:nvSpPr>
      <dsp:spPr>
        <a:xfrm>
          <a:off x="621953" y="3210422"/>
          <a:ext cx="617972" cy="61797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89280-E1C2-42F6-8943-DB640257939C}">
      <dsp:nvSpPr>
        <dsp:cNvPr id="0" name=""/>
        <dsp:cNvSpPr/>
      </dsp:nvSpPr>
      <dsp:spPr>
        <a:xfrm>
          <a:off x="3636531" y="3224"/>
          <a:ext cx="933933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Abd-Allah </a:t>
          </a:r>
          <a:r>
            <a:rPr lang="en-US" sz="1200" kern="1200" dirty="0" err="1"/>
            <a:t>Elhoseny</a:t>
          </a:r>
          <a:endParaRPr lang="en-US" sz="1200" kern="1200" dirty="0"/>
        </a:p>
      </dsp:txBody>
      <dsp:txXfrm>
        <a:off x="3636531" y="3224"/>
        <a:ext cx="933933" cy="422403"/>
      </dsp:txXfrm>
    </dsp:sp>
    <dsp:sp modelId="{F20756BD-C587-42EB-A2D1-586FD3101BF5}">
      <dsp:nvSpPr>
        <dsp:cNvPr id="0" name=""/>
        <dsp:cNvSpPr/>
      </dsp:nvSpPr>
      <dsp:spPr>
        <a:xfrm>
          <a:off x="3176534" y="3224"/>
          <a:ext cx="418179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34718-16BC-4CA2-B107-3A52EC9427FC}">
      <dsp:nvSpPr>
        <dsp:cNvPr id="0" name=""/>
        <dsp:cNvSpPr/>
      </dsp:nvSpPr>
      <dsp:spPr>
        <a:xfrm>
          <a:off x="3176534" y="495324"/>
          <a:ext cx="933933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Adel </a:t>
          </a:r>
          <a:r>
            <a:rPr lang="en-US" sz="1200" kern="1200" dirty="0" err="1"/>
            <a:t>Shousha</a:t>
          </a:r>
          <a:endParaRPr lang="en-US" sz="1200" kern="1200" dirty="0"/>
        </a:p>
      </dsp:txBody>
      <dsp:txXfrm>
        <a:off x="3176534" y="495324"/>
        <a:ext cx="933933" cy="422403"/>
      </dsp:txXfrm>
    </dsp:sp>
    <dsp:sp modelId="{277AA123-5032-4061-8F25-9B24ABD1D77F}">
      <dsp:nvSpPr>
        <dsp:cNvPr id="0" name=""/>
        <dsp:cNvSpPr/>
      </dsp:nvSpPr>
      <dsp:spPr>
        <a:xfrm>
          <a:off x="4152286" y="495324"/>
          <a:ext cx="418179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39F04-45E2-4806-B8EB-7C119DD270F8}">
      <dsp:nvSpPr>
        <dsp:cNvPr id="0" name=""/>
        <dsp:cNvSpPr/>
      </dsp:nvSpPr>
      <dsp:spPr>
        <a:xfrm>
          <a:off x="3636531" y="987424"/>
          <a:ext cx="933933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Ahmed </a:t>
          </a:r>
          <a:r>
            <a:rPr lang="en-US" sz="1200" kern="1200" dirty="0" err="1"/>
            <a:t>Foda</a:t>
          </a:r>
          <a:endParaRPr lang="en-US" sz="1200" kern="1200" dirty="0"/>
        </a:p>
      </dsp:txBody>
      <dsp:txXfrm>
        <a:off x="3636531" y="987424"/>
        <a:ext cx="933933" cy="422403"/>
      </dsp:txXfrm>
    </dsp:sp>
    <dsp:sp modelId="{563EFF76-053A-4EDF-9CF4-BB380ED42D32}">
      <dsp:nvSpPr>
        <dsp:cNvPr id="0" name=""/>
        <dsp:cNvSpPr/>
      </dsp:nvSpPr>
      <dsp:spPr>
        <a:xfrm>
          <a:off x="3176534" y="987424"/>
          <a:ext cx="418179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BC8B5-B1F4-41F3-A69F-DB5FC0D9C3F9}">
      <dsp:nvSpPr>
        <dsp:cNvPr id="0" name=""/>
        <dsp:cNvSpPr/>
      </dsp:nvSpPr>
      <dsp:spPr>
        <a:xfrm>
          <a:off x="3176534" y="1479523"/>
          <a:ext cx="933933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Karim </a:t>
          </a:r>
          <a:r>
            <a:rPr lang="en-US" sz="1200" kern="1200" dirty="0" err="1"/>
            <a:t>Mashaly</a:t>
          </a:r>
          <a:endParaRPr lang="en-US" sz="1200" kern="1200" dirty="0"/>
        </a:p>
      </dsp:txBody>
      <dsp:txXfrm>
        <a:off x="3176534" y="1479523"/>
        <a:ext cx="933933" cy="422403"/>
      </dsp:txXfrm>
    </dsp:sp>
    <dsp:sp modelId="{98C3FDBE-7BD1-4A54-8BEC-F302663F5705}">
      <dsp:nvSpPr>
        <dsp:cNvPr id="0" name=""/>
        <dsp:cNvSpPr/>
      </dsp:nvSpPr>
      <dsp:spPr>
        <a:xfrm>
          <a:off x="4152286" y="1479523"/>
          <a:ext cx="418179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E3DD-FB3D-48DA-AEBD-A47ABB3F6434}">
      <dsp:nvSpPr>
        <dsp:cNvPr id="0" name=""/>
        <dsp:cNvSpPr/>
      </dsp:nvSpPr>
      <dsp:spPr>
        <a:xfrm>
          <a:off x="3636531" y="1971623"/>
          <a:ext cx="933933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Mazen Ayman</a:t>
          </a:r>
        </a:p>
      </dsp:txBody>
      <dsp:txXfrm>
        <a:off x="3636531" y="1971623"/>
        <a:ext cx="933933" cy="422403"/>
      </dsp:txXfrm>
    </dsp:sp>
    <dsp:sp modelId="{89E74582-8C6E-48CD-BB01-5FFE86FC1E35}">
      <dsp:nvSpPr>
        <dsp:cNvPr id="0" name=""/>
        <dsp:cNvSpPr/>
      </dsp:nvSpPr>
      <dsp:spPr>
        <a:xfrm>
          <a:off x="3176534" y="1971623"/>
          <a:ext cx="418179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B43E-E5CA-421A-8BE5-E0EA8702B504}">
      <dsp:nvSpPr>
        <dsp:cNvPr id="0" name=""/>
        <dsp:cNvSpPr/>
      </dsp:nvSpPr>
      <dsp:spPr>
        <a:xfrm>
          <a:off x="3176534" y="2463723"/>
          <a:ext cx="933933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Mohamed Ibrahim</a:t>
          </a:r>
        </a:p>
      </dsp:txBody>
      <dsp:txXfrm>
        <a:off x="3176534" y="2463723"/>
        <a:ext cx="933933" cy="422403"/>
      </dsp:txXfrm>
    </dsp:sp>
    <dsp:sp modelId="{0FA77D28-C80C-49E0-868D-35430777678A}">
      <dsp:nvSpPr>
        <dsp:cNvPr id="0" name=""/>
        <dsp:cNvSpPr/>
      </dsp:nvSpPr>
      <dsp:spPr>
        <a:xfrm>
          <a:off x="4152286" y="2463723"/>
          <a:ext cx="418179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8AD7D-869E-4668-8046-434E074D85AA}">
      <dsp:nvSpPr>
        <dsp:cNvPr id="0" name=""/>
        <dsp:cNvSpPr/>
      </dsp:nvSpPr>
      <dsp:spPr>
        <a:xfrm>
          <a:off x="3636531" y="2955822"/>
          <a:ext cx="933933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Mostafa Shaheen</a:t>
          </a:r>
        </a:p>
      </dsp:txBody>
      <dsp:txXfrm>
        <a:off x="3636531" y="2955822"/>
        <a:ext cx="933933" cy="422403"/>
      </dsp:txXfrm>
    </dsp:sp>
    <dsp:sp modelId="{CACE93D4-5B3E-4EB5-B1A5-7C5911C74405}">
      <dsp:nvSpPr>
        <dsp:cNvPr id="0" name=""/>
        <dsp:cNvSpPr/>
      </dsp:nvSpPr>
      <dsp:spPr>
        <a:xfrm>
          <a:off x="3176534" y="2955822"/>
          <a:ext cx="418179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9FD4F-6A1B-4E87-8B25-75D5DF85056A}">
      <dsp:nvSpPr>
        <dsp:cNvPr id="0" name=""/>
        <dsp:cNvSpPr/>
      </dsp:nvSpPr>
      <dsp:spPr>
        <a:xfrm>
          <a:off x="3176534" y="3447922"/>
          <a:ext cx="933933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Omar Amir</a:t>
          </a:r>
        </a:p>
      </dsp:txBody>
      <dsp:txXfrm>
        <a:off x="3176534" y="3447922"/>
        <a:ext cx="933933" cy="422403"/>
      </dsp:txXfrm>
    </dsp:sp>
    <dsp:sp modelId="{2099C611-1781-4924-8B34-E5A10714E65B}">
      <dsp:nvSpPr>
        <dsp:cNvPr id="0" name=""/>
        <dsp:cNvSpPr/>
      </dsp:nvSpPr>
      <dsp:spPr>
        <a:xfrm>
          <a:off x="4152286" y="3447922"/>
          <a:ext cx="418179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D02EF-DC3C-45FD-9F88-A14CE2CD432D}">
      <dsp:nvSpPr>
        <dsp:cNvPr id="0" name=""/>
        <dsp:cNvSpPr/>
      </dsp:nvSpPr>
      <dsp:spPr>
        <a:xfrm>
          <a:off x="3636531" y="3940022"/>
          <a:ext cx="933933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Ramy Waleed</a:t>
          </a:r>
        </a:p>
      </dsp:txBody>
      <dsp:txXfrm>
        <a:off x="3636531" y="3940022"/>
        <a:ext cx="933933" cy="422403"/>
      </dsp:txXfrm>
    </dsp:sp>
    <dsp:sp modelId="{F4C0E7F8-E219-48A6-A150-F674BFEFEC93}">
      <dsp:nvSpPr>
        <dsp:cNvPr id="0" name=""/>
        <dsp:cNvSpPr/>
      </dsp:nvSpPr>
      <dsp:spPr>
        <a:xfrm>
          <a:off x="3176534" y="3940022"/>
          <a:ext cx="418179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77918-CC8B-4B27-8B60-3DD6BE0522B4}">
      <dsp:nvSpPr>
        <dsp:cNvPr id="0" name=""/>
        <dsp:cNvSpPr/>
      </dsp:nvSpPr>
      <dsp:spPr>
        <a:xfrm>
          <a:off x="3176534" y="4432121"/>
          <a:ext cx="933933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Youssef </a:t>
          </a:r>
          <a:r>
            <a:rPr lang="en-US" sz="1200" kern="1200" dirty="0" err="1"/>
            <a:t>Elkotby</a:t>
          </a:r>
          <a:endParaRPr lang="en-US" sz="1200" kern="1200" dirty="0"/>
        </a:p>
      </dsp:txBody>
      <dsp:txXfrm>
        <a:off x="3176534" y="4432121"/>
        <a:ext cx="933933" cy="422403"/>
      </dsp:txXfrm>
    </dsp:sp>
    <dsp:sp modelId="{5E22C1F4-D28B-47DD-A4F8-5D50D4D447AF}">
      <dsp:nvSpPr>
        <dsp:cNvPr id="0" name=""/>
        <dsp:cNvSpPr/>
      </dsp:nvSpPr>
      <dsp:spPr>
        <a:xfrm>
          <a:off x="4152286" y="4432121"/>
          <a:ext cx="418179" cy="422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7C2EC-C7D6-4733-AD98-50568BF07FCD}">
      <dsp:nvSpPr>
        <dsp:cNvPr id="0" name=""/>
        <dsp:cNvSpPr/>
      </dsp:nvSpPr>
      <dsp:spPr>
        <a:xfrm>
          <a:off x="3732" y="0"/>
          <a:ext cx="873557" cy="3530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Abd-Allah </a:t>
          </a:r>
          <a:r>
            <a:rPr lang="en-US" sz="1200" kern="1200" dirty="0" err="1"/>
            <a:t>Elhoseny</a:t>
          </a:r>
          <a:endParaRPr lang="en-US" sz="1200" kern="1200" dirty="0"/>
        </a:p>
      </dsp:txBody>
      <dsp:txXfrm>
        <a:off x="3732" y="1412240"/>
        <a:ext cx="873557" cy="1412240"/>
      </dsp:txXfrm>
    </dsp:sp>
    <dsp:sp modelId="{297012F4-41E3-47A7-92BC-476D5CF39FA8}">
      <dsp:nvSpPr>
        <dsp:cNvPr id="0" name=""/>
        <dsp:cNvSpPr/>
      </dsp:nvSpPr>
      <dsp:spPr>
        <a:xfrm>
          <a:off x="29938" y="211835"/>
          <a:ext cx="821144" cy="117568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01BC4-BCEE-4D9E-8492-728F91E6E6B5}">
      <dsp:nvSpPr>
        <dsp:cNvPr id="0" name=""/>
        <dsp:cNvSpPr/>
      </dsp:nvSpPr>
      <dsp:spPr>
        <a:xfrm>
          <a:off x="903496" y="0"/>
          <a:ext cx="873557" cy="3530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Adel </a:t>
          </a:r>
          <a:r>
            <a:rPr lang="en-US" sz="1200" kern="1200" dirty="0" err="1"/>
            <a:t>Shousha</a:t>
          </a:r>
          <a:endParaRPr lang="en-US" sz="1200" kern="1200" dirty="0"/>
        </a:p>
      </dsp:txBody>
      <dsp:txXfrm>
        <a:off x="903496" y="1412240"/>
        <a:ext cx="873557" cy="1412240"/>
      </dsp:txXfrm>
    </dsp:sp>
    <dsp:sp modelId="{620564F2-133F-43B9-831E-FA8ED1F2FF9B}">
      <dsp:nvSpPr>
        <dsp:cNvPr id="0" name=""/>
        <dsp:cNvSpPr/>
      </dsp:nvSpPr>
      <dsp:spPr>
        <a:xfrm>
          <a:off x="929703" y="211835"/>
          <a:ext cx="821144" cy="117568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02E1F4-6A54-49BA-AD53-3EC8E1886A54}">
      <dsp:nvSpPr>
        <dsp:cNvPr id="0" name=""/>
        <dsp:cNvSpPr/>
      </dsp:nvSpPr>
      <dsp:spPr>
        <a:xfrm>
          <a:off x="1803260" y="0"/>
          <a:ext cx="873557" cy="3530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Ahmed </a:t>
          </a:r>
          <a:r>
            <a:rPr lang="en-US" sz="1200" kern="1200" dirty="0" err="1"/>
            <a:t>Foda</a:t>
          </a:r>
          <a:endParaRPr lang="en-US" sz="1200" kern="1200" dirty="0"/>
        </a:p>
      </dsp:txBody>
      <dsp:txXfrm>
        <a:off x="1803260" y="1412240"/>
        <a:ext cx="873557" cy="1412240"/>
      </dsp:txXfrm>
    </dsp:sp>
    <dsp:sp modelId="{43920CD1-236B-4B77-8A41-503D95A09020}">
      <dsp:nvSpPr>
        <dsp:cNvPr id="0" name=""/>
        <dsp:cNvSpPr/>
      </dsp:nvSpPr>
      <dsp:spPr>
        <a:xfrm>
          <a:off x="1829467" y="211835"/>
          <a:ext cx="821144" cy="117568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F1A7B-0073-49F6-8BD2-AF441679B61A}">
      <dsp:nvSpPr>
        <dsp:cNvPr id="0" name=""/>
        <dsp:cNvSpPr/>
      </dsp:nvSpPr>
      <dsp:spPr>
        <a:xfrm>
          <a:off x="2703024" y="0"/>
          <a:ext cx="873557" cy="3530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Karim </a:t>
          </a:r>
          <a:r>
            <a:rPr lang="en-US" sz="1200" kern="1200" dirty="0" err="1"/>
            <a:t>Mashaly</a:t>
          </a:r>
          <a:endParaRPr lang="en-US" sz="1200" kern="1200" dirty="0"/>
        </a:p>
      </dsp:txBody>
      <dsp:txXfrm>
        <a:off x="2703024" y="1412240"/>
        <a:ext cx="873557" cy="1412240"/>
      </dsp:txXfrm>
    </dsp:sp>
    <dsp:sp modelId="{37A391FF-5B51-4AD1-9013-132AD9CE29DB}">
      <dsp:nvSpPr>
        <dsp:cNvPr id="0" name=""/>
        <dsp:cNvSpPr/>
      </dsp:nvSpPr>
      <dsp:spPr>
        <a:xfrm>
          <a:off x="2729231" y="211835"/>
          <a:ext cx="821144" cy="117568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A7E34-C2D4-4E22-BBF0-1B5C5CA05315}">
      <dsp:nvSpPr>
        <dsp:cNvPr id="0" name=""/>
        <dsp:cNvSpPr/>
      </dsp:nvSpPr>
      <dsp:spPr>
        <a:xfrm>
          <a:off x="3602789" y="0"/>
          <a:ext cx="873557" cy="3530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Mazen Ayman</a:t>
          </a:r>
        </a:p>
      </dsp:txBody>
      <dsp:txXfrm>
        <a:off x="3602789" y="1412240"/>
        <a:ext cx="873557" cy="1412240"/>
      </dsp:txXfrm>
    </dsp:sp>
    <dsp:sp modelId="{75EBE4B1-EEE6-4AC0-AE41-D8882747A269}">
      <dsp:nvSpPr>
        <dsp:cNvPr id="0" name=""/>
        <dsp:cNvSpPr/>
      </dsp:nvSpPr>
      <dsp:spPr>
        <a:xfrm>
          <a:off x="3628995" y="211835"/>
          <a:ext cx="821144" cy="117568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5F794-2DA6-4458-BF95-5CAEF673A07E}">
      <dsp:nvSpPr>
        <dsp:cNvPr id="0" name=""/>
        <dsp:cNvSpPr/>
      </dsp:nvSpPr>
      <dsp:spPr>
        <a:xfrm>
          <a:off x="4502553" y="0"/>
          <a:ext cx="873557" cy="3530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Mohamed Ibrahim</a:t>
          </a:r>
        </a:p>
      </dsp:txBody>
      <dsp:txXfrm>
        <a:off x="4502553" y="1412240"/>
        <a:ext cx="873557" cy="1412240"/>
      </dsp:txXfrm>
    </dsp:sp>
    <dsp:sp modelId="{41C36207-19B3-4577-B554-E3CF1B8A533E}">
      <dsp:nvSpPr>
        <dsp:cNvPr id="0" name=""/>
        <dsp:cNvSpPr/>
      </dsp:nvSpPr>
      <dsp:spPr>
        <a:xfrm>
          <a:off x="4528760" y="211835"/>
          <a:ext cx="821144" cy="117568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3DD4E-D26C-4454-989A-F298B774CC75}">
      <dsp:nvSpPr>
        <dsp:cNvPr id="0" name=""/>
        <dsp:cNvSpPr/>
      </dsp:nvSpPr>
      <dsp:spPr>
        <a:xfrm>
          <a:off x="5402317" y="0"/>
          <a:ext cx="873557" cy="3530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Mostafa Shaheen</a:t>
          </a:r>
        </a:p>
      </dsp:txBody>
      <dsp:txXfrm>
        <a:off x="5402317" y="1412240"/>
        <a:ext cx="873557" cy="1412240"/>
      </dsp:txXfrm>
    </dsp:sp>
    <dsp:sp modelId="{299574FF-6B05-4C78-AA26-23CEDEBF54C2}">
      <dsp:nvSpPr>
        <dsp:cNvPr id="0" name=""/>
        <dsp:cNvSpPr/>
      </dsp:nvSpPr>
      <dsp:spPr>
        <a:xfrm>
          <a:off x="5428524" y="211835"/>
          <a:ext cx="821144" cy="117568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5958B-7229-48F7-818A-988A01946F4F}">
      <dsp:nvSpPr>
        <dsp:cNvPr id="0" name=""/>
        <dsp:cNvSpPr/>
      </dsp:nvSpPr>
      <dsp:spPr>
        <a:xfrm>
          <a:off x="6302081" y="0"/>
          <a:ext cx="873557" cy="3530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Omar Amir</a:t>
          </a:r>
        </a:p>
      </dsp:txBody>
      <dsp:txXfrm>
        <a:off x="6302081" y="1412240"/>
        <a:ext cx="873557" cy="1412240"/>
      </dsp:txXfrm>
    </dsp:sp>
    <dsp:sp modelId="{8BCDF14F-1FCA-4F0A-905C-F13D6B473EDA}">
      <dsp:nvSpPr>
        <dsp:cNvPr id="0" name=""/>
        <dsp:cNvSpPr/>
      </dsp:nvSpPr>
      <dsp:spPr>
        <a:xfrm>
          <a:off x="6328288" y="211835"/>
          <a:ext cx="821144" cy="117568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ECC5B-0563-4F12-988A-53EFB0DD51DA}">
      <dsp:nvSpPr>
        <dsp:cNvPr id="0" name=""/>
        <dsp:cNvSpPr/>
      </dsp:nvSpPr>
      <dsp:spPr>
        <a:xfrm>
          <a:off x="7201846" y="0"/>
          <a:ext cx="873557" cy="3530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Ramy Waleed</a:t>
          </a:r>
        </a:p>
      </dsp:txBody>
      <dsp:txXfrm>
        <a:off x="7201846" y="1412240"/>
        <a:ext cx="873557" cy="1412240"/>
      </dsp:txXfrm>
    </dsp:sp>
    <dsp:sp modelId="{1C8EC8A2-0B07-4454-B2D7-3E0D219A8B21}">
      <dsp:nvSpPr>
        <dsp:cNvPr id="0" name=""/>
        <dsp:cNvSpPr/>
      </dsp:nvSpPr>
      <dsp:spPr>
        <a:xfrm>
          <a:off x="7228052" y="211835"/>
          <a:ext cx="821144" cy="117568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962FB-764F-4292-B18D-87B32EED38D5}">
      <dsp:nvSpPr>
        <dsp:cNvPr id="0" name=""/>
        <dsp:cNvSpPr/>
      </dsp:nvSpPr>
      <dsp:spPr>
        <a:xfrm>
          <a:off x="8101610" y="0"/>
          <a:ext cx="873557" cy="3530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Youssef </a:t>
          </a:r>
          <a:r>
            <a:rPr lang="en-US" sz="1200" kern="1200" dirty="0" err="1"/>
            <a:t>Elkotby</a:t>
          </a:r>
          <a:endParaRPr lang="en-US" sz="1200" kern="1200" dirty="0"/>
        </a:p>
      </dsp:txBody>
      <dsp:txXfrm>
        <a:off x="8101610" y="1412240"/>
        <a:ext cx="873557" cy="1412240"/>
      </dsp:txXfrm>
    </dsp:sp>
    <dsp:sp modelId="{FC95E4EB-2025-47B2-A9F8-F5A13F02CC6B}">
      <dsp:nvSpPr>
        <dsp:cNvPr id="0" name=""/>
        <dsp:cNvSpPr/>
      </dsp:nvSpPr>
      <dsp:spPr>
        <a:xfrm>
          <a:off x="8127817" y="211835"/>
          <a:ext cx="821144" cy="117568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60E6C-D72D-46D9-B70B-0468F6397BF9}">
      <dsp:nvSpPr>
        <dsp:cNvPr id="0" name=""/>
        <dsp:cNvSpPr/>
      </dsp:nvSpPr>
      <dsp:spPr>
        <a:xfrm>
          <a:off x="359155" y="2824480"/>
          <a:ext cx="8260588" cy="52959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B0F3D354-038B-DF40-A438-F045546F0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064B8A90-6436-0555-F2DE-4AE0DF5603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7709F352-CE6C-C72E-4546-014EB0C06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269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B398A294-9EAA-0B61-4543-64911BADC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B2ACA815-C4F0-0B5A-DC58-36070A08BD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7166AEF4-EB9C-4AAC-CAC5-D6E31C792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229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098458F1-3546-148C-F0D4-5185B85C0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F769CC12-8B01-6895-103D-16C8D7CD53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D4BA50C0-46F2-405E-BB29-A5E002EFE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24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>
          <a:extLst>
            <a:ext uri="{FF2B5EF4-FFF2-40B4-BE49-F238E27FC236}">
              <a16:creationId xmlns:a16="http://schemas.microsoft.com/office/drawing/2014/main" id="{A348F200-8A85-8C25-E53E-515384F8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b8d1ca927_3_25:notes">
            <a:extLst>
              <a:ext uri="{FF2B5EF4-FFF2-40B4-BE49-F238E27FC236}">
                <a16:creationId xmlns:a16="http://schemas.microsoft.com/office/drawing/2014/main" id="{E87AF668-B22A-5D19-5DC7-BA82FF165D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b8d1ca927_3_25:notes">
            <a:extLst>
              <a:ext uri="{FF2B5EF4-FFF2-40B4-BE49-F238E27FC236}">
                <a16:creationId xmlns:a16="http://schemas.microsoft.com/office/drawing/2014/main" id="{B5451AF8-9A03-CAAD-16CD-44382601FB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173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C0959944-031C-DEE9-9DD6-7C34BD8E5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>
            <a:extLst>
              <a:ext uri="{FF2B5EF4-FFF2-40B4-BE49-F238E27FC236}">
                <a16:creationId xmlns:a16="http://schemas.microsoft.com/office/drawing/2014/main" id="{55AECC06-9597-1074-1D8B-4A7F973D4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>
            <a:extLst>
              <a:ext uri="{FF2B5EF4-FFF2-40B4-BE49-F238E27FC236}">
                <a16:creationId xmlns:a16="http://schemas.microsoft.com/office/drawing/2014/main" id="{A751925A-ED68-5023-BBD8-A468D32ACA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781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>
          <a:extLst>
            <a:ext uri="{FF2B5EF4-FFF2-40B4-BE49-F238E27FC236}">
              <a16:creationId xmlns:a16="http://schemas.microsoft.com/office/drawing/2014/main" id="{DEE7D16E-5B59-E25A-C50C-187FF33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>
            <a:extLst>
              <a:ext uri="{FF2B5EF4-FFF2-40B4-BE49-F238E27FC236}">
                <a16:creationId xmlns:a16="http://schemas.microsoft.com/office/drawing/2014/main" id="{D2942218-5CF3-59CA-4493-D1097CAA05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>
            <a:extLst>
              <a:ext uri="{FF2B5EF4-FFF2-40B4-BE49-F238E27FC236}">
                <a16:creationId xmlns:a16="http://schemas.microsoft.com/office/drawing/2014/main" id="{F068A135-BB6C-F889-8584-48AD5A697D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5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DBAD0DF9-531B-8525-822B-BFD2F7AD5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F9E3DE78-FA98-C900-DC82-665C55CA30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B8E7D30C-4F6B-74E7-19A0-C5BCA66DF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24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FCC07CC4-C191-EA6C-0259-0A16F9FF6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8AEF3E57-05DD-0FBB-FE31-6D282EF51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EFB1DE23-8B8E-444D-05BA-B60A66F0E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302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6270B73E-A87B-E344-C063-59A94102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09702A66-8E17-15AC-4389-26268F33EB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40562B0A-9DD6-9D04-23BD-9F46DFE60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501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4783B0ED-C207-4631-4FBC-6EEFE424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4DD3DC0B-2F75-26BF-E89F-556D6B5702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8B46366F-C381-775C-975D-28BC37004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070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FD5B3752-895B-DAD5-421B-E71F5327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05E37EFC-D4ED-40E4-29F9-DC40807FB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CFE3C014-0612-6351-8A34-1C4218CBF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406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035FBF0C-8E50-4620-ADBC-906ED6F7F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EDA93635-A527-F426-F59D-0EEC86B1E9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B3614B71-03D5-EFD7-7174-7BAE5A3E8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682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>
          <a:extLst>
            <a:ext uri="{FF2B5EF4-FFF2-40B4-BE49-F238E27FC236}">
              <a16:creationId xmlns:a16="http://schemas.microsoft.com/office/drawing/2014/main" id="{E64B6E91-C7D8-E2BA-01F2-49863E6E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d1e87cec61_0_0:notes">
            <a:extLst>
              <a:ext uri="{FF2B5EF4-FFF2-40B4-BE49-F238E27FC236}">
                <a16:creationId xmlns:a16="http://schemas.microsoft.com/office/drawing/2014/main" id="{BC9C03B2-6167-EA6D-E817-A134612270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d1e87cec61_0_0:notes">
            <a:extLst>
              <a:ext uri="{FF2B5EF4-FFF2-40B4-BE49-F238E27FC236}">
                <a16:creationId xmlns:a16="http://schemas.microsoft.com/office/drawing/2014/main" id="{6E351D15-22BB-F6EB-4AD5-81DB8B0966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293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>
          <a:extLst>
            <a:ext uri="{FF2B5EF4-FFF2-40B4-BE49-F238E27FC236}">
              <a16:creationId xmlns:a16="http://schemas.microsoft.com/office/drawing/2014/main" id="{66B16936-6C29-7E78-755E-1014AF711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d1e87cec61_0_0:notes">
            <a:extLst>
              <a:ext uri="{FF2B5EF4-FFF2-40B4-BE49-F238E27FC236}">
                <a16:creationId xmlns:a16="http://schemas.microsoft.com/office/drawing/2014/main" id="{BEA015F0-E913-7390-49DD-69C76CC178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d1e87cec61_0_0:notes">
            <a:extLst>
              <a:ext uri="{FF2B5EF4-FFF2-40B4-BE49-F238E27FC236}">
                <a16:creationId xmlns:a16="http://schemas.microsoft.com/office/drawing/2014/main" id="{150DC899-2B7B-06D3-8DF1-6B0476C758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056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>
          <a:extLst>
            <a:ext uri="{FF2B5EF4-FFF2-40B4-BE49-F238E27FC236}">
              <a16:creationId xmlns:a16="http://schemas.microsoft.com/office/drawing/2014/main" id="{E084DCEF-F223-AD5D-ED2E-8B1D4D4B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>
            <a:extLst>
              <a:ext uri="{FF2B5EF4-FFF2-40B4-BE49-F238E27FC236}">
                <a16:creationId xmlns:a16="http://schemas.microsoft.com/office/drawing/2014/main" id="{95D1F0CA-77D9-B42B-77BE-2EC5C0902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>
            <a:extLst>
              <a:ext uri="{FF2B5EF4-FFF2-40B4-BE49-F238E27FC236}">
                <a16:creationId xmlns:a16="http://schemas.microsoft.com/office/drawing/2014/main" id="{72FB8E62-EBFA-6970-E75B-23B6F9D98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759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B01D2A17-F21D-DF74-09DB-B96D78B7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B2C11E5D-668C-6FBD-6953-2C45CB2654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119D9A02-003E-FE4B-7D23-0D226B7100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829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90AD7F16-3804-499D-B759-5E0FDF4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12F9E7DA-3693-843F-60AF-A1CF2F72B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EC3EDD6C-FCB1-5408-F736-430CCE0011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720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FFADBBBE-C354-8ACA-019E-CC7D1AE2E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7EF4D5DF-E698-8041-BEC1-5AE141A85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0B368364-D9BF-92BD-4AE4-3D08DD71B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832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B2D7511E-1AF9-84CB-C766-EDBEA31EC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95DB8C2E-5EE7-315D-BCD8-67738A3131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3EB20E87-6FB4-D6D9-ACBC-7C114F326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614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26CDFA00-DB0F-20D1-D886-D78AF357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12CBAF31-21CD-9026-D918-A4BD2E2C1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1712A5D0-930C-BA0A-6342-0BFC61F839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06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>
          <a:extLst>
            <a:ext uri="{FF2B5EF4-FFF2-40B4-BE49-F238E27FC236}">
              <a16:creationId xmlns:a16="http://schemas.microsoft.com/office/drawing/2014/main" id="{D4870436-9F08-7DB7-A4FC-A4953389D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>
            <a:extLst>
              <a:ext uri="{FF2B5EF4-FFF2-40B4-BE49-F238E27FC236}">
                <a16:creationId xmlns:a16="http://schemas.microsoft.com/office/drawing/2014/main" id="{3BA05FA4-927F-C010-8173-CD0F788497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>
            <a:extLst>
              <a:ext uri="{FF2B5EF4-FFF2-40B4-BE49-F238E27FC236}">
                <a16:creationId xmlns:a16="http://schemas.microsoft.com/office/drawing/2014/main" id="{17721E3D-458E-B780-3FD6-3CFEB5AC7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489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>
          <a:extLst>
            <a:ext uri="{FF2B5EF4-FFF2-40B4-BE49-F238E27FC236}">
              <a16:creationId xmlns:a16="http://schemas.microsoft.com/office/drawing/2014/main" id="{BEB63B7C-DAEE-6101-9470-375337334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>
            <a:extLst>
              <a:ext uri="{FF2B5EF4-FFF2-40B4-BE49-F238E27FC236}">
                <a16:creationId xmlns:a16="http://schemas.microsoft.com/office/drawing/2014/main" id="{01C46BD7-4329-09E9-2978-19FB750183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>
            <a:extLst>
              <a:ext uri="{FF2B5EF4-FFF2-40B4-BE49-F238E27FC236}">
                <a16:creationId xmlns:a16="http://schemas.microsoft.com/office/drawing/2014/main" id="{FC32CCF9-13C8-8A63-722D-33D589493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075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>
          <a:extLst>
            <a:ext uri="{FF2B5EF4-FFF2-40B4-BE49-F238E27FC236}">
              <a16:creationId xmlns:a16="http://schemas.microsoft.com/office/drawing/2014/main" id="{C5B1593E-B4F4-EEB6-C394-67A90196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>
            <a:extLst>
              <a:ext uri="{FF2B5EF4-FFF2-40B4-BE49-F238E27FC236}">
                <a16:creationId xmlns:a16="http://schemas.microsoft.com/office/drawing/2014/main" id="{E58FF59F-75DD-171B-1B3E-5AEDDED0BC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>
            <a:extLst>
              <a:ext uri="{FF2B5EF4-FFF2-40B4-BE49-F238E27FC236}">
                <a16:creationId xmlns:a16="http://schemas.microsoft.com/office/drawing/2014/main" id="{9A5BAB61-9425-2DFA-2F9A-77E557D8B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873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45FDB186-22BD-FF7A-E1EF-8B9A8317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ADD0463A-50A4-0800-157D-F5B766DFC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B7804803-9DB9-2054-8B99-0B559CF68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15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EAA16FE9-09D6-15C5-154D-0B2B8A3C4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0DC5B2F0-7EA1-348C-182E-5CE439B159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1AF9CA04-4D29-4B83-7E95-640386029A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122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>
          <a:extLst>
            <a:ext uri="{FF2B5EF4-FFF2-40B4-BE49-F238E27FC236}">
              <a16:creationId xmlns:a16="http://schemas.microsoft.com/office/drawing/2014/main" id="{30D15B06-6C3D-9600-9267-309DC9008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>
            <a:extLst>
              <a:ext uri="{FF2B5EF4-FFF2-40B4-BE49-F238E27FC236}">
                <a16:creationId xmlns:a16="http://schemas.microsoft.com/office/drawing/2014/main" id="{C8AD6A30-4E85-D2E7-EA85-A3C93A9C8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>
            <a:extLst>
              <a:ext uri="{FF2B5EF4-FFF2-40B4-BE49-F238E27FC236}">
                <a16:creationId xmlns:a16="http://schemas.microsoft.com/office/drawing/2014/main" id="{BD44ED13-F373-DCB0-48D7-C7BD877AC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376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>
          <a:extLst>
            <a:ext uri="{FF2B5EF4-FFF2-40B4-BE49-F238E27FC236}">
              <a16:creationId xmlns:a16="http://schemas.microsoft.com/office/drawing/2014/main" id="{035B6A56-459B-79C3-EC8C-E376C8B5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>
            <a:extLst>
              <a:ext uri="{FF2B5EF4-FFF2-40B4-BE49-F238E27FC236}">
                <a16:creationId xmlns:a16="http://schemas.microsoft.com/office/drawing/2014/main" id="{D305F1AD-AD1B-133A-EADB-93AC5F2B7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>
            <a:extLst>
              <a:ext uri="{FF2B5EF4-FFF2-40B4-BE49-F238E27FC236}">
                <a16:creationId xmlns:a16="http://schemas.microsoft.com/office/drawing/2014/main" id="{11722002-E545-B91E-35BA-77EE22367E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09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B915D106-4A4A-3678-4CC6-A5E37CEDB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>
            <a:extLst>
              <a:ext uri="{FF2B5EF4-FFF2-40B4-BE49-F238E27FC236}">
                <a16:creationId xmlns:a16="http://schemas.microsoft.com/office/drawing/2014/main" id="{3C2A8852-FE6C-C1BF-58AD-5F81935CD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>
            <a:extLst>
              <a:ext uri="{FF2B5EF4-FFF2-40B4-BE49-F238E27FC236}">
                <a16:creationId xmlns:a16="http://schemas.microsoft.com/office/drawing/2014/main" id="{8129BA7D-66FD-64CF-1336-37AEA801FB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62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>
          <a:extLst>
            <a:ext uri="{FF2B5EF4-FFF2-40B4-BE49-F238E27FC236}">
              <a16:creationId xmlns:a16="http://schemas.microsoft.com/office/drawing/2014/main" id="{B64F3428-AD85-2E2C-79EC-B6AACF75E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>
            <a:extLst>
              <a:ext uri="{FF2B5EF4-FFF2-40B4-BE49-F238E27FC236}">
                <a16:creationId xmlns:a16="http://schemas.microsoft.com/office/drawing/2014/main" id="{A1164CE9-330E-B704-FCA4-DBF3E159AA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>
            <a:extLst>
              <a:ext uri="{FF2B5EF4-FFF2-40B4-BE49-F238E27FC236}">
                <a16:creationId xmlns:a16="http://schemas.microsoft.com/office/drawing/2014/main" id="{9B858408-9092-9C68-9069-EC39D6C33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507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1e87cec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1e87cec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>
          <a:extLst>
            <a:ext uri="{FF2B5EF4-FFF2-40B4-BE49-F238E27FC236}">
              <a16:creationId xmlns:a16="http://schemas.microsoft.com/office/drawing/2014/main" id="{6F013534-CFA2-061C-AD85-160416D44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>
            <a:extLst>
              <a:ext uri="{FF2B5EF4-FFF2-40B4-BE49-F238E27FC236}">
                <a16:creationId xmlns:a16="http://schemas.microsoft.com/office/drawing/2014/main" id="{FA6D9D67-5936-AA3F-D927-DA2557BDB2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>
            <a:extLst>
              <a:ext uri="{FF2B5EF4-FFF2-40B4-BE49-F238E27FC236}">
                <a16:creationId xmlns:a16="http://schemas.microsoft.com/office/drawing/2014/main" id="{612BBA1F-7D95-4B80-B1CA-0080FFAC31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447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b8d1ca92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>
          <a:extLst>
            <a:ext uri="{FF2B5EF4-FFF2-40B4-BE49-F238E27FC236}">
              <a16:creationId xmlns:a16="http://schemas.microsoft.com/office/drawing/2014/main" id="{E65C4CB0-5155-2D87-59F1-A1F14C569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ab8d1ca927_3_119:notes">
            <a:extLst>
              <a:ext uri="{FF2B5EF4-FFF2-40B4-BE49-F238E27FC236}">
                <a16:creationId xmlns:a16="http://schemas.microsoft.com/office/drawing/2014/main" id="{CEE71375-9CC0-5CCC-40E1-30EA15AC6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ab8d1ca927_3_119:notes">
            <a:extLst>
              <a:ext uri="{FF2B5EF4-FFF2-40B4-BE49-F238E27FC236}">
                <a16:creationId xmlns:a16="http://schemas.microsoft.com/office/drawing/2014/main" id="{93BCB767-A244-A2F1-5AE6-3C2DF5A2DE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016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>
          <a:extLst>
            <a:ext uri="{FF2B5EF4-FFF2-40B4-BE49-F238E27FC236}">
              <a16:creationId xmlns:a16="http://schemas.microsoft.com/office/drawing/2014/main" id="{4E651DDC-E75B-FE0C-3599-FF518BC5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>
            <a:extLst>
              <a:ext uri="{FF2B5EF4-FFF2-40B4-BE49-F238E27FC236}">
                <a16:creationId xmlns:a16="http://schemas.microsoft.com/office/drawing/2014/main" id="{B4AC6865-D12F-2290-436B-832F0657E6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>
            <a:extLst>
              <a:ext uri="{FF2B5EF4-FFF2-40B4-BE49-F238E27FC236}">
                <a16:creationId xmlns:a16="http://schemas.microsoft.com/office/drawing/2014/main" id="{0DB97DF3-0BFE-E59D-702B-C95BF3F0E3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673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>
          <a:extLst>
            <a:ext uri="{FF2B5EF4-FFF2-40B4-BE49-F238E27FC236}">
              <a16:creationId xmlns:a16="http://schemas.microsoft.com/office/drawing/2014/main" id="{4E651DDC-E75B-FE0C-3599-FF518BC5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>
            <a:extLst>
              <a:ext uri="{FF2B5EF4-FFF2-40B4-BE49-F238E27FC236}">
                <a16:creationId xmlns:a16="http://schemas.microsoft.com/office/drawing/2014/main" id="{B4AC6865-D12F-2290-436B-832F0657E6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>
            <a:extLst>
              <a:ext uri="{FF2B5EF4-FFF2-40B4-BE49-F238E27FC236}">
                <a16:creationId xmlns:a16="http://schemas.microsoft.com/office/drawing/2014/main" id="{0DB97DF3-0BFE-E59D-702B-C95BF3F0E3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5535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>
          <a:extLst>
            <a:ext uri="{FF2B5EF4-FFF2-40B4-BE49-F238E27FC236}">
              <a16:creationId xmlns:a16="http://schemas.microsoft.com/office/drawing/2014/main" id="{226299EE-B87A-FB8F-DC55-04C264BF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b8d1ca927_3_25:notes">
            <a:extLst>
              <a:ext uri="{FF2B5EF4-FFF2-40B4-BE49-F238E27FC236}">
                <a16:creationId xmlns:a16="http://schemas.microsoft.com/office/drawing/2014/main" id="{ED892121-FC04-249D-35AD-CCA713717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b8d1ca927_3_25:notes">
            <a:extLst>
              <a:ext uri="{FF2B5EF4-FFF2-40B4-BE49-F238E27FC236}">
                <a16:creationId xmlns:a16="http://schemas.microsoft.com/office/drawing/2014/main" id="{EC001617-6F74-82C6-6B11-0827FE39D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446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>
          <a:extLst>
            <a:ext uri="{FF2B5EF4-FFF2-40B4-BE49-F238E27FC236}">
              <a16:creationId xmlns:a16="http://schemas.microsoft.com/office/drawing/2014/main" id="{EFC83A49-FA38-0EEF-4BDB-8BAC200DF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>
            <a:extLst>
              <a:ext uri="{FF2B5EF4-FFF2-40B4-BE49-F238E27FC236}">
                <a16:creationId xmlns:a16="http://schemas.microsoft.com/office/drawing/2014/main" id="{5DBEEDA0-F004-C875-0831-601ACCEF9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>
            <a:extLst>
              <a:ext uri="{FF2B5EF4-FFF2-40B4-BE49-F238E27FC236}">
                <a16:creationId xmlns:a16="http://schemas.microsoft.com/office/drawing/2014/main" id="{603BF90C-BD93-36D0-12C5-788ADD5C88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5095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>
          <a:extLst>
            <a:ext uri="{FF2B5EF4-FFF2-40B4-BE49-F238E27FC236}">
              <a16:creationId xmlns:a16="http://schemas.microsoft.com/office/drawing/2014/main" id="{B3F11D3E-8A75-91C1-A6E6-73BC6EF4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>
            <a:extLst>
              <a:ext uri="{FF2B5EF4-FFF2-40B4-BE49-F238E27FC236}">
                <a16:creationId xmlns:a16="http://schemas.microsoft.com/office/drawing/2014/main" id="{D8B3BE55-B66A-5CA9-EBF3-8E2CE2096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>
            <a:extLst>
              <a:ext uri="{FF2B5EF4-FFF2-40B4-BE49-F238E27FC236}">
                <a16:creationId xmlns:a16="http://schemas.microsoft.com/office/drawing/2014/main" id="{2ADB53D8-BCCD-F542-198E-204311A58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993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d1e87cec6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d1e87cec6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>
          <a:extLst>
            <a:ext uri="{FF2B5EF4-FFF2-40B4-BE49-F238E27FC236}">
              <a16:creationId xmlns:a16="http://schemas.microsoft.com/office/drawing/2014/main" id="{ADA1E993-6EEE-6D66-A6A8-308438DD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1e87cec61_0_28:notes">
            <a:extLst>
              <a:ext uri="{FF2B5EF4-FFF2-40B4-BE49-F238E27FC236}">
                <a16:creationId xmlns:a16="http://schemas.microsoft.com/office/drawing/2014/main" id="{BA58A949-C342-2254-6A11-3BA230B9C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1e87cec61_0_28:notes">
            <a:extLst>
              <a:ext uri="{FF2B5EF4-FFF2-40B4-BE49-F238E27FC236}">
                <a16:creationId xmlns:a16="http://schemas.microsoft.com/office/drawing/2014/main" id="{709DECE8-E936-2F08-18B8-961DECE4B2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7847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>
          <a:extLst>
            <a:ext uri="{FF2B5EF4-FFF2-40B4-BE49-F238E27FC236}">
              <a16:creationId xmlns:a16="http://schemas.microsoft.com/office/drawing/2014/main" id="{EEC272ED-E294-EF1A-D623-053BB9321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d1e87cec61_0_37:notes">
            <a:extLst>
              <a:ext uri="{FF2B5EF4-FFF2-40B4-BE49-F238E27FC236}">
                <a16:creationId xmlns:a16="http://schemas.microsoft.com/office/drawing/2014/main" id="{CA585DBE-983F-B3A9-9657-79C9C5A9C8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d1e87cec61_0_37:notes">
            <a:extLst>
              <a:ext uri="{FF2B5EF4-FFF2-40B4-BE49-F238E27FC236}">
                <a16:creationId xmlns:a16="http://schemas.microsoft.com/office/drawing/2014/main" id="{97C9986D-59F0-9A17-B7FE-785C556FB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2252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>
          <a:extLst>
            <a:ext uri="{FF2B5EF4-FFF2-40B4-BE49-F238E27FC236}">
              <a16:creationId xmlns:a16="http://schemas.microsoft.com/office/drawing/2014/main" id="{ECBE538F-41B6-C097-3371-E2A558B1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d1e87cec61_0_37:notes">
            <a:extLst>
              <a:ext uri="{FF2B5EF4-FFF2-40B4-BE49-F238E27FC236}">
                <a16:creationId xmlns:a16="http://schemas.microsoft.com/office/drawing/2014/main" id="{C18DBCE1-E85D-ED64-9BAC-0D4296EA5C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d1e87cec61_0_37:notes">
            <a:extLst>
              <a:ext uri="{FF2B5EF4-FFF2-40B4-BE49-F238E27FC236}">
                <a16:creationId xmlns:a16="http://schemas.microsoft.com/office/drawing/2014/main" id="{06DB271D-C3DC-5086-FE0D-1A13C8083D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3141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>
          <a:extLst>
            <a:ext uri="{FF2B5EF4-FFF2-40B4-BE49-F238E27FC236}">
              <a16:creationId xmlns:a16="http://schemas.microsoft.com/office/drawing/2014/main" id="{6784D160-AE71-8D5F-63CF-DBA7A75C2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d1e87cec61_0_37:notes">
            <a:extLst>
              <a:ext uri="{FF2B5EF4-FFF2-40B4-BE49-F238E27FC236}">
                <a16:creationId xmlns:a16="http://schemas.microsoft.com/office/drawing/2014/main" id="{3984AAB0-A823-4385-0434-52401D23AC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d1e87cec61_0_37:notes">
            <a:extLst>
              <a:ext uri="{FF2B5EF4-FFF2-40B4-BE49-F238E27FC236}">
                <a16:creationId xmlns:a16="http://schemas.microsoft.com/office/drawing/2014/main" id="{82636D90-2D66-490E-3559-670BC49B9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314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ab8d1ca927_3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ab8d1ca927_3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d1e87cec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d1e87cec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d1e87cec6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d1e87cec6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1164a3e7905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1164a3e7905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d1f4761ed5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d1f4761ed5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>
          <a:extLst>
            <a:ext uri="{FF2B5EF4-FFF2-40B4-BE49-F238E27FC236}">
              <a16:creationId xmlns:a16="http://schemas.microsoft.com/office/drawing/2014/main" id="{FA0261B0-AEE0-9A8D-9557-7BC671F50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>
            <a:extLst>
              <a:ext uri="{FF2B5EF4-FFF2-40B4-BE49-F238E27FC236}">
                <a16:creationId xmlns:a16="http://schemas.microsoft.com/office/drawing/2014/main" id="{14F3C9D3-541E-9087-C6E0-92E01C40B3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>
            <a:extLst>
              <a:ext uri="{FF2B5EF4-FFF2-40B4-BE49-F238E27FC236}">
                <a16:creationId xmlns:a16="http://schemas.microsoft.com/office/drawing/2014/main" id="{8111E072-39B0-A32E-A89C-F01D1A4AF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240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3AB91448-0C82-EAEF-9DFE-54EC69B1E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>
            <a:extLst>
              <a:ext uri="{FF2B5EF4-FFF2-40B4-BE49-F238E27FC236}">
                <a16:creationId xmlns:a16="http://schemas.microsoft.com/office/drawing/2014/main" id="{80C37ADB-0C3D-BF2F-C316-DB7738C1DE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>
            <a:extLst>
              <a:ext uri="{FF2B5EF4-FFF2-40B4-BE49-F238E27FC236}">
                <a16:creationId xmlns:a16="http://schemas.microsoft.com/office/drawing/2014/main" id="{230422A7-C226-D601-1B44-EE2F8E89FC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10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4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 hasCustomPrompt="1"/>
          </p:nvPr>
        </p:nvSpPr>
        <p:spPr>
          <a:xfrm>
            <a:off x="2515413" y="2611248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 hasCustomPrompt="1"/>
          </p:nvPr>
        </p:nvSpPr>
        <p:spPr>
          <a:xfrm>
            <a:off x="5033788" y="2611248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718800" y="1641600"/>
            <a:ext cx="26697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3"/>
          </p:nvPr>
        </p:nvSpPr>
        <p:spPr>
          <a:xfrm>
            <a:off x="872525" y="2156600"/>
            <a:ext cx="23622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3237150" y="1641600"/>
            <a:ext cx="26697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5"/>
          </p:nvPr>
        </p:nvSpPr>
        <p:spPr>
          <a:xfrm>
            <a:off x="3390900" y="2156620"/>
            <a:ext cx="23622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5755500" y="1641600"/>
            <a:ext cx="26697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7"/>
          </p:nvPr>
        </p:nvSpPr>
        <p:spPr>
          <a:xfrm>
            <a:off x="5888425" y="2156600"/>
            <a:ext cx="23622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1766775" y="3105100"/>
            <a:ext cx="3092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9"/>
          </p:nvPr>
        </p:nvSpPr>
        <p:spPr>
          <a:xfrm>
            <a:off x="2131725" y="3620120"/>
            <a:ext cx="23622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4496350" y="3105100"/>
            <a:ext cx="26697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14"/>
          </p:nvPr>
        </p:nvSpPr>
        <p:spPr>
          <a:xfrm>
            <a:off x="4650100" y="3620100"/>
            <a:ext cx="23622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 idx="15" hasCustomPrompt="1"/>
          </p:nvPr>
        </p:nvSpPr>
        <p:spPr>
          <a:xfrm>
            <a:off x="1256225" y="1132242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3774600" y="1132242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6292975" y="1132242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/>
          <p:nvPr/>
        </p:nvSpPr>
        <p:spPr>
          <a:xfrm rot="10800000" flipH="1">
            <a:off x="37927" y="4374834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"/>
          <p:cNvSpPr/>
          <p:nvPr/>
        </p:nvSpPr>
        <p:spPr>
          <a:xfrm rot="10800000">
            <a:off x="6142736" y="4490064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 rot="10800000" flipH="1">
            <a:off x="6632383" y="4238575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"/>
          <p:cNvSpPr/>
          <p:nvPr/>
        </p:nvSpPr>
        <p:spPr>
          <a:xfrm rot="10800000">
            <a:off x="6962402" y="4352337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18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4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"/>
          <p:cNvSpPr/>
          <p:nvPr/>
        </p:nvSpPr>
        <p:spPr>
          <a:xfrm rot="-5400000">
            <a:off x="7367731" y="44490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4"/>
          <p:cNvSpPr/>
          <p:nvPr/>
        </p:nvSpPr>
        <p:spPr>
          <a:xfrm rot="5400000">
            <a:off x="5923156" y="48443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4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34948" y="4374909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"/>
          <p:cNvSpPr/>
          <p:nvPr/>
        </p:nvSpPr>
        <p:spPr>
          <a:xfrm flipH="1">
            <a:off x="6142736" y="0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6632383" y="0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"/>
          <p:cNvSpPr/>
          <p:nvPr/>
        </p:nvSpPr>
        <p:spPr>
          <a:xfrm flipH="1">
            <a:off x="6962402" y="0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6963797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6019538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"/>
          <p:cNvSpPr/>
          <p:nvPr/>
        </p:nvSpPr>
        <p:spPr>
          <a:xfrm rot="9281383">
            <a:off x="6014037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874529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14097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1677309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6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6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3794725" y="3526224"/>
            <a:ext cx="5269500" cy="16173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"/>
          <p:cNvSpPr/>
          <p:nvPr/>
        </p:nvSpPr>
        <p:spPr>
          <a:xfrm flipH="1">
            <a:off x="4079409" y="0"/>
            <a:ext cx="3848746" cy="1015396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4805860" y="0"/>
            <a:ext cx="5606452" cy="138838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898284" y="3305534"/>
            <a:ext cx="4245815" cy="1838051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 flipH="1">
            <a:off x="5529737" y="3305400"/>
            <a:ext cx="3614274" cy="183788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 flipH="1">
            <a:off x="5295901" y="0"/>
            <a:ext cx="3848110" cy="121936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8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8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8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8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3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subTitle" idx="1"/>
          </p:nvPr>
        </p:nvSpPr>
        <p:spPr>
          <a:xfrm>
            <a:off x="2080050" y="2645675"/>
            <a:ext cx="4069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title" hasCustomPrompt="1"/>
          </p:nvPr>
        </p:nvSpPr>
        <p:spPr>
          <a:xfrm>
            <a:off x="2185351" y="2107163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3939875" y="3984725"/>
            <a:ext cx="42090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title" idx="3" hasCustomPrompt="1"/>
          </p:nvPr>
        </p:nvSpPr>
        <p:spPr>
          <a:xfrm>
            <a:off x="4114925" y="3446225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150725" y="1306600"/>
            <a:ext cx="4069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title" idx="5" hasCustomPrompt="1"/>
          </p:nvPr>
        </p:nvSpPr>
        <p:spPr>
          <a:xfrm>
            <a:off x="256025" y="768100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6" name="Google Shape;316;p19"/>
          <p:cNvSpPr/>
          <p:nvPr/>
        </p:nvSpPr>
        <p:spPr>
          <a:xfrm flipH="1">
            <a:off x="3939631" y="122"/>
            <a:ext cx="5126677" cy="157321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9"/>
          <p:cNvSpPr/>
          <p:nvPr/>
        </p:nvSpPr>
        <p:spPr>
          <a:xfrm rot="10800000" flipH="1">
            <a:off x="1272707" y="4105046"/>
            <a:ext cx="3936983" cy="10386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9"/>
          <p:cNvSpPr/>
          <p:nvPr/>
        </p:nvSpPr>
        <p:spPr>
          <a:xfrm rot="10800000">
            <a:off x="-1307833" y="3723489"/>
            <a:ext cx="5735030" cy="142015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9"/>
          <p:cNvSpPr/>
          <p:nvPr/>
        </p:nvSpPr>
        <p:spPr>
          <a:xfrm rot="10800000" flipH="1">
            <a:off x="5013468" y="40"/>
            <a:ext cx="4130832" cy="178819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9"/>
          <p:cNvSpPr/>
          <p:nvPr/>
        </p:nvSpPr>
        <p:spPr>
          <a:xfrm rot="10800000">
            <a:off x="5628780" y="489"/>
            <a:ext cx="3515148" cy="178787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9"/>
          <p:cNvSpPr/>
          <p:nvPr/>
        </p:nvSpPr>
        <p:spPr>
          <a:xfrm rot="10800000" flipH="1">
            <a:off x="-10490" y="3895966"/>
            <a:ext cx="3937105" cy="124768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"/>
          <p:cNvSpPr/>
          <p:nvPr/>
        </p:nvSpPr>
        <p:spPr>
          <a:xfrm rot="5400000">
            <a:off x="3159444" y="424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9"/>
          <p:cNvSpPr/>
          <p:nvPr/>
        </p:nvSpPr>
        <p:spPr>
          <a:xfrm rot="5400000">
            <a:off x="1528331" y="4264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9"/>
          <p:cNvSpPr/>
          <p:nvPr/>
        </p:nvSpPr>
        <p:spPr>
          <a:xfrm rot="-5400000">
            <a:off x="2223694" y="4212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"/>
          <p:cNvSpPr/>
          <p:nvPr/>
        </p:nvSpPr>
        <p:spPr>
          <a:xfrm rot="5400000">
            <a:off x="872119" y="36301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/>
          <p:nvPr/>
        </p:nvSpPr>
        <p:spPr>
          <a:xfrm rot="5400000">
            <a:off x="6821956" y="789581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9"/>
          <p:cNvSpPr/>
          <p:nvPr/>
        </p:nvSpPr>
        <p:spPr>
          <a:xfrm rot="5400000">
            <a:off x="5209844" y="821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9"/>
          <p:cNvSpPr/>
          <p:nvPr/>
        </p:nvSpPr>
        <p:spPr>
          <a:xfrm rot="-5400000">
            <a:off x="7250456" y="1788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9"/>
          <p:cNvSpPr/>
          <p:nvPr/>
        </p:nvSpPr>
        <p:spPr>
          <a:xfrm rot="5400000">
            <a:off x="4382131" y="1221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/>
          <p:nvPr/>
        </p:nvSpPr>
        <p:spPr>
          <a:xfrm rot="1518785">
            <a:off x="6954573" y="116866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 rot="1519228">
            <a:off x="6010314" y="-585860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/>
          <p:nvPr/>
        </p:nvSpPr>
        <p:spPr>
          <a:xfrm rot="1518617" flipH="1">
            <a:off x="6004813" y="-50311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400000">
            <a:off x="6103527" y="2087160"/>
            <a:ext cx="5127422" cy="95352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400000">
            <a:off x="6173920" y="2173333"/>
            <a:ext cx="5143202" cy="79695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 rot="5400000" flipH="1">
            <a:off x="6143644" y="2143144"/>
            <a:ext cx="5143337" cy="85737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3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 rot="10800000">
            <a:off x="28128" y="4556975"/>
            <a:ext cx="9115826" cy="63042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7"/>
          <p:cNvSpPr/>
          <p:nvPr/>
        </p:nvSpPr>
        <p:spPr>
          <a:xfrm rot="10800000">
            <a:off x="264" y="4660381"/>
            <a:ext cx="9143690" cy="52701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7"/>
          <p:cNvSpPr/>
          <p:nvPr/>
        </p:nvSpPr>
        <p:spPr>
          <a:xfrm rot="10800000" flipH="1">
            <a:off x="0" y="4620366"/>
            <a:ext cx="9144078" cy="56703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3" name="Google Shape;393;p27"/>
          <p:cNvSpPr/>
          <p:nvPr/>
        </p:nvSpPr>
        <p:spPr>
          <a:xfrm rot="5400000">
            <a:off x="5105631" y="4538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 rot="5400000">
            <a:off x="2614144" y="4570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"/>
          <p:cNvSpPr/>
          <p:nvPr/>
        </p:nvSpPr>
        <p:spPr>
          <a:xfrm rot="-5400000">
            <a:off x="8149681" y="44399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7"/>
          <p:cNvSpPr/>
          <p:nvPr/>
        </p:nvSpPr>
        <p:spPr>
          <a:xfrm rot="5400000">
            <a:off x="171556" y="4654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3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" name="Google Shape;408;p29"/>
          <p:cNvSpPr/>
          <p:nvPr/>
        </p:nvSpPr>
        <p:spPr>
          <a:xfrm rot="10800000">
            <a:off x="-1079229" y="4069511"/>
            <a:ext cx="4337666" cy="1074138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9"/>
          <p:cNvSpPr/>
          <p:nvPr/>
        </p:nvSpPr>
        <p:spPr>
          <a:xfrm rot="10800000" flipH="1">
            <a:off x="-97988" y="4199995"/>
            <a:ext cx="2978019" cy="94365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9"/>
          <p:cNvSpPr/>
          <p:nvPr/>
        </p:nvSpPr>
        <p:spPr>
          <a:xfrm rot="5400000">
            <a:off x="2548406" y="46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9"/>
          <p:cNvSpPr/>
          <p:nvPr/>
        </p:nvSpPr>
        <p:spPr>
          <a:xfrm rot="5400000">
            <a:off x="1196219" y="45750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 rot="-5400000">
            <a:off x="1891581" y="4522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CUSTOM_48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5" name="Google Shape;485;p36"/>
          <p:cNvSpPr/>
          <p:nvPr/>
        </p:nvSpPr>
        <p:spPr>
          <a:xfrm rot="10800000">
            <a:off x="-1079229" y="4069511"/>
            <a:ext cx="4337666" cy="1074138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6"/>
          <p:cNvSpPr/>
          <p:nvPr/>
        </p:nvSpPr>
        <p:spPr>
          <a:xfrm rot="10800000" flipH="1">
            <a:off x="-97988" y="4199995"/>
            <a:ext cx="2978019" cy="94365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6"/>
          <p:cNvSpPr/>
          <p:nvPr/>
        </p:nvSpPr>
        <p:spPr>
          <a:xfrm rot="5400000">
            <a:off x="3391556" y="48975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6"/>
          <p:cNvSpPr/>
          <p:nvPr/>
        </p:nvSpPr>
        <p:spPr>
          <a:xfrm rot="-5400000">
            <a:off x="1730281" y="4340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6"/>
          <p:cNvSpPr/>
          <p:nvPr/>
        </p:nvSpPr>
        <p:spPr>
          <a:xfrm rot="5400000">
            <a:off x="628131" y="3448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5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0"/>
          <p:cNvSpPr txBox="1">
            <a:spLocks noGrp="1"/>
          </p:cNvSpPr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37" name="Google Shape;737;p50"/>
          <p:cNvSpPr txBox="1">
            <a:spLocks noGrp="1"/>
          </p:cNvSpPr>
          <p:nvPr>
            <p:ph type="subTitle" idx="1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50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0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0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0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0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0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0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50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0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50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6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50" name="Google Shape;750;p51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51"/>
          <p:cNvSpPr/>
          <p:nvPr/>
        </p:nvSpPr>
        <p:spPr>
          <a:xfrm rot="-5911893" flipH="1">
            <a:off x="31252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 rot="-515846" flipH="1">
            <a:off x="-399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 flipH="1">
            <a:off x="-423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-275372" y="4138788"/>
            <a:ext cx="3370532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/>
          <p:nvPr/>
        </p:nvSpPr>
        <p:spPr>
          <a:xfrm rot="1067063" flipH="1">
            <a:off x="-556554" y="4319279"/>
            <a:ext cx="4178350" cy="12011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51"/>
          <p:cNvSpPr/>
          <p:nvPr/>
        </p:nvSpPr>
        <p:spPr>
          <a:xfrm rot="626416">
            <a:off x="-1346735" y="4226168"/>
            <a:ext cx="4901831" cy="1227025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1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1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1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1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5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1993200" y="1404463"/>
            <a:ext cx="51576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2997600" y="2388037"/>
            <a:ext cx="31488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1030225" y="3960176"/>
            <a:ext cx="7083925" cy="1183297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4362499"/>
            <a:ext cx="9144351" cy="782105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3"/>
          <p:cNvSpPr/>
          <p:nvPr/>
        </p:nvSpPr>
        <p:spPr>
          <a:xfrm rot="6479671">
            <a:off x="5455589" y="-1428985"/>
            <a:ext cx="1502599" cy="351084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3"/>
          <p:cNvSpPr/>
          <p:nvPr/>
        </p:nvSpPr>
        <p:spPr>
          <a:xfrm>
            <a:off x="0" y="-167425"/>
            <a:ext cx="9144351" cy="831498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3"/>
          <p:cNvSpPr/>
          <p:nvPr/>
        </p:nvSpPr>
        <p:spPr>
          <a:xfrm>
            <a:off x="0" y="-167425"/>
            <a:ext cx="9144078" cy="911830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3"/>
          <p:cNvSpPr/>
          <p:nvPr/>
        </p:nvSpPr>
        <p:spPr>
          <a:xfrm>
            <a:off x="1" y="4416936"/>
            <a:ext cx="9143690" cy="72690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3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3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3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3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3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3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>
            <a:spLocks noGrp="1"/>
          </p:cNvSpPr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6" name="Google Shape;946;p63"/>
          <p:cNvSpPr txBox="1">
            <a:spLocks noGrp="1"/>
          </p:cNvSpPr>
          <p:nvPr>
            <p:ph type="subTitle" idx="1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7" name="Google Shape;947;p63"/>
          <p:cNvSpPr txBox="1">
            <a:spLocks noGrp="1"/>
          </p:cNvSpPr>
          <p:nvPr>
            <p:ph type="subTitle" idx="2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8" name="Google Shape;948;p63"/>
          <p:cNvSpPr txBox="1">
            <a:spLocks noGrp="1"/>
          </p:cNvSpPr>
          <p:nvPr>
            <p:ph type="subTitle" idx="3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9" name="Google Shape;949;p63"/>
          <p:cNvSpPr txBox="1">
            <a:spLocks noGrp="1"/>
          </p:cNvSpPr>
          <p:nvPr>
            <p:ph type="subTitle" idx="4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0" name="Google Shape;950;p63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63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7076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0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9" r:id="rId16"/>
    <p:sldLayoutId id="2147483673" r:id="rId17"/>
    <p:sldLayoutId id="2147483675" r:id="rId18"/>
    <p:sldLayoutId id="2147483682" r:id="rId19"/>
    <p:sldLayoutId id="2147483696" r:id="rId20"/>
    <p:sldLayoutId id="2147483697" r:id="rId21"/>
    <p:sldLayoutId id="2147483699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M8clYomYzW4wpiLQGremtib5u0Gmmr_zBywTmBsxUos/cop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M8clYomYzW4wpiLQGremtib5u0Gmmr_zBywTmBsxUos/cop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microsoft.com/office/2007/relationships/hdphoto" Target="../media/hdphoto4.wdp"/><Relationship Id="rId4" Type="http://schemas.openxmlformats.org/officeDocument/2006/relationships/image" Target="../media/image71.png"/><Relationship Id="rId9" Type="http://schemas.microsoft.com/office/2007/relationships/hdphoto" Target="../media/hdphoto6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6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ED80D-5D88-9DDD-1484-562783203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96C48A-B448-01E2-BDCF-105C3B090D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2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6" name="Picture 5" descr="A yellow face with a black background&#10;&#10;Description automatically generated">
            <a:extLst>
              <a:ext uri="{FF2B5EF4-FFF2-40B4-BE49-F238E27FC236}">
                <a16:creationId xmlns:a16="http://schemas.microsoft.com/office/drawing/2014/main" id="{45D05D2B-1466-C645-B66B-C8C38F50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6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>
          <a:extLst>
            <a:ext uri="{FF2B5EF4-FFF2-40B4-BE49-F238E27FC236}">
              <a16:creationId xmlns:a16="http://schemas.microsoft.com/office/drawing/2014/main" id="{90FE9C1A-B13D-927D-F744-2EFCB9D74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>
            <a:extLst>
              <a:ext uri="{FF2B5EF4-FFF2-40B4-BE49-F238E27FC236}">
                <a16:creationId xmlns:a16="http://schemas.microsoft.com/office/drawing/2014/main" id="{02713FAE-6219-7311-C2F6-4A4703C89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6703" y="4118997"/>
            <a:ext cx="9103868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dirty="0"/>
              <a:t>Data is the backbone </a:t>
            </a:r>
            <a:br>
              <a:rPr lang="en-US" sz="3600" dirty="0"/>
            </a:br>
            <a:r>
              <a:rPr lang="en-US" sz="3600" dirty="0"/>
              <a:t>for Our model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12F3F-F8F8-BD51-3926-9C62059A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79" y="202203"/>
            <a:ext cx="5134048" cy="41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26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C8EC6E24-8EF8-62BD-44C1-778CF0C9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>
            <a:extLst>
              <a:ext uri="{FF2B5EF4-FFF2-40B4-BE49-F238E27FC236}">
                <a16:creationId xmlns:a16="http://schemas.microsoft.com/office/drawing/2014/main" id="{50179EAF-56F5-8E73-79AB-EC5C2EBE7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3271" y="194359"/>
            <a:ext cx="5357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Our Dataset’s Life Cycle</a:t>
            </a:r>
            <a:endParaRPr sz="4400" dirty="0"/>
          </a:p>
        </p:txBody>
      </p:sp>
      <p:pic>
        <p:nvPicPr>
          <p:cNvPr id="2" name="Content Placeholder 3" descr="A diagram of data processing&#10;&#10;Description automatically generated">
            <a:extLst>
              <a:ext uri="{FF2B5EF4-FFF2-40B4-BE49-F238E27FC236}">
                <a16:creationId xmlns:a16="http://schemas.microsoft.com/office/drawing/2014/main" id="{3665190C-A768-0419-267D-8D02863545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4" b="8759"/>
          <a:stretch/>
        </p:blipFill>
        <p:spPr bwMode="auto">
          <a:xfrm>
            <a:off x="1023377" y="1680936"/>
            <a:ext cx="7329476" cy="3268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593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D0A4B1A1-221B-9D04-1245-ACD05557F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>
            <a:extLst>
              <a:ext uri="{FF2B5EF4-FFF2-40B4-BE49-F238E27FC236}">
                <a16:creationId xmlns:a16="http://schemas.microsoft.com/office/drawing/2014/main" id="{89E6C27A-5DC0-7C87-CE1B-7C05D0F0B7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3271" y="0"/>
            <a:ext cx="5357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400" dirty="0" err="1">
                <a:latin typeface="Inter"/>
              </a:rPr>
              <a:t>ArSL</a:t>
            </a:r>
            <a:r>
              <a:rPr lang="en-US" sz="4400" dirty="0">
                <a:latin typeface="Inter"/>
              </a:rPr>
              <a:t> Dataset Overview</a:t>
            </a:r>
            <a:br>
              <a:rPr lang="en-US" sz="4400" dirty="0">
                <a:latin typeface="Inter"/>
              </a:rPr>
            </a:br>
            <a:endParaRPr sz="44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BE66DD8-323F-94E8-2E9D-B287078BA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19" y="1415504"/>
            <a:ext cx="6542960" cy="2955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8DD5D-704E-0399-7B88-3075D66F49F2}"/>
              </a:ext>
            </a:extLst>
          </p:cNvPr>
          <p:cNvSpPr txBox="1"/>
          <p:nvPr/>
        </p:nvSpPr>
        <p:spPr>
          <a:xfrm>
            <a:off x="678543" y="4371342"/>
            <a:ext cx="865414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b="0" i="1" dirty="0">
                <a:effectLst/>
                <a:latin typeface="Josefin Sans" pitchFamily="2" charset="0"/>
              </a:rPr>
              <a:t>"Our dataset, sourced from Kaggle, is the RGB Arabic Alphabet Sign Language (AASL) dataset."</a:t>
            </a:r>
            <a:endParaRPr lang="en-US" sz="1100" b="0" i="0" dirty="0">
              <a:effectLst/>
              <a:latin typeface="Josefin Sans" pitchFamily="2" charset="0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Josefin Sans" pitchFamily="2" charset="0"/>
              </a:rPr>
              <a:t>Key stats (mention briefly):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Josefin Sans" pitchFamily="2" charset="0"/>
              </a:rPr>
              <a:t>7,857 labeled images | 31 Arabic letters + "None" class | Contributions from 200+ participants.</a:t>
            </a:r>
          </a:p>
        </p:txBody>
      </p:sp>
    </p:spTree>
    <p:extLst>
      <p:ext uri="{BB962C8B-B14F-4D97-AF65-F5344CB8AC3E}">
        <p14:creationId xmlns:p14="http://schemas.microsoft.com/office/powerpoint/2010/main" val="40246005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B2F3DF72-9D0E-1866-75DF-08BD8E26D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18" descr="A collage of hands with different gestures&#10;&#10;Description automatically generated">
            <a:extLst>
              <a:ext uri="{FF2B5EF4-FFF2-40B4-BE49-F238E27FC236}">
                <a16:creationId xmlns:a16="http://schemas.microsoft.com/office/drawing/2014/main" id="{749D49AD-778A-7A6B-821E-ECC788D33A0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1996" y="10352"/>
            <a:ext cx="5140008" cy="51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9075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B0027859-6A12-306B-4824-1EC0E2F10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>
            <a:extLst>
              <a:ext uri="{FF2B5EF4-FFF2-40B4-BE49-F238E27FC236}">
                <a16:creationId xmlns:a16="http://schemas.microsoft.com/office/drawing/2014/main" id="{35C36317-9530-9CC6-A367-7E2441B161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3270" y="0"/>
            <a:ext cx="5357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400" dirty="0">
                <a:latin typeface="Inter"/>
              </a:rPr>
              <a:t>The "None" Folder</a:t>
            </a:r>
            <a:endParaRPr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7844-29FB-DCB1-B659-F1AEE21BB2F3}"/>
              </a:ext>
            </a:extLst>
          </p:cNvPr>
          <p:cNvSpPr txBox="1"/>
          <p:nvPr/>
        </p:nvSpPr>
        <p:spPr>
          <a:xfrm>
            <a:off x="627743" y="4485642"/>
            <a:ext cx="8654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dirty="0">
                <a:effectLst/>
                <a:latin typeface="Josefin Sans" pitchFamily="2" charset="0"/>
              </a:rPr>
              <a:t>Reducing False Positives &amp; Preparing for </a:t>
            </a:r>
            <a:r>
              <a:rPr lang="en-US" sz="1800" b="0" i="1" dirty="0" err="1">
                <a:effectLst/>
                <a:latin typeface="Josefin Sans" pitchFamily="2" charset="0"/>
              </a:rPr>
              <a:t>MediaPipe</a:t>
            </a:r>
            <a:r>
              <a:rPr lang="en-US" sz="1800" b="0" i="1" dirty="0">
                <a:effectLst/>
                <a:latin typeface="Josefin Sans" pitchFamily="2" charset="0"/>
              </a:rPr>
              <a:t> Integration</a:t>
            </a:r>
            <a:endParaRPr lang="en-US" sz="1800" dirty="0">
              <a:latin typeface="Josefi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4F432-C5EA-8BEE-7407-F48400AC3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90"/>
          <a:stretch/>
        </p:blipFill>
        <p:spPr>
          <a:xfrm>
            <a:off x="1037732" y="1693798"/>
            <a:ext cx="7068536" cy="17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221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>
          <a:extLst>
            <a:ext uri="{FF2B5EF4-FFF2-40B4-BE49-F238E27FC236}">
              <a16:creationId xmlns:a16="http://schemas.microsoft.com/office/drawing/2014/main" id="{06804667-CC28-9074-A9E9-44CE54311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 links below to save image.">
            <a:extLst>
              <a:ext uri="{FF2B5EF4-FFF2-40B4-BE49-F238E27FC236}">
                <a16:creationId xmlns:a16="http://schemas.microsoft.com/office/drawing/2014/main" id="{EB1BE90A-8020-B62F-2464-8344FBA6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46;p76">
            <a:extLst>
              <a:ext uri="{FF2B5EF4-FFF2-40B4-BE49-F238E27FC236}">
                <a16:creationId xmlns:a16="http://schemas.microsoft.com/office/drawing/2014/main" id="{CC96C13A-EE59-5F8A-6F50-C3C41262C465}"/>
              </a:ext>
            </a:extLst>
          </p:cNvPr>
          <p:cNvSpPr txBox="1">
            <a:spLocks/>
          </p:cNvSpPr>
          <p:nvPr/>
        </p:nvSpPr>
        <p:spPr>
          <a:xfrm>
            <a:off x="-1204557" y="1574500"/>
            <a:ext cx="5357457" cy="19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4800" b="1" dirty="0">
                <a:solidFill>
                  <a:srgbClr val="8B4605"/>
                </a:solidFill>
                <a:latin typeface="Josefin Sans" pitchFamily="2" charset="0"/>
              </a:rPr>
              <a:t>Dataset</a:t>
            </a:r>
          </a:p>
          <a:p>
            <a:pPr algn="r"/>
            <a:r>
              <a:rPr lang="en-US" sz="4800" b="1" dirty="0">
                <a:solidFill>
                  <a:srgbClr val="8B4605"/>
                </a:solidFill>
                <a:latin typeface="Josefin Sans" pitchFamily="2" charset="0"/>
              </a:rPr>
              <a:t>Enhancement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F395E4-D384-4970-CE3E-FD94ECF85FF7}"/>
              </a:ext>
            </a:extLst>
          </p:cNvPr>
          <p:cNvSpPr txBox="1"/>
          <p:nvPr/>
        </p:nvSpPr>
        <p:spPr>
          <a:xfrm>
            <a:off x="536575" y="4041601"/>
            <a:ext cx="3349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0" i="1" dirty="0">
                <a:solidFill>
                  <a:srgbClr val="8B4605"/>
                </a:solidFill>
                <a:effectLst/>
                <a:latin typeface="Josefin Sans" pitchFamily="2" charset="0"/>
              </a:rPr>
              <a:t>"We enhanced robustness through data augmentation (flipping, rotation, scaling, lighting adjustments) and synthetic data generation."</a:t>
            </a:r>
            <a:endParaRPr lang="en-US" sz="1200" b="0" i="0" dirty="0">
              <a:solidFill>
                <a:srgbClr val="8B4605"/>
              </a:solidFill>
              <a:effectLst/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788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A37423BD-C043-0ABB-0D15-B93A071F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>
            <a:extLst>
              <a:ext uri="{FF2B5EF4-FFF2-40B4-BE49-F238E27FC236}">
                <a16:creationId xmlns:a16="http://schemas.microsoft.com/office/drawing/2014/main" id="{A81767D7-A9D8-E386-8923-143A0E9D8C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2050" y="848950"/>
            <a:ext cx="1110345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Gesture Recognition using:</a:t>
            </a:r>
          </a:p>
        </p:txBody>
      </p:sp>
      <p:pic>
        <p:nvPicPr>
          <p:cNvPr id="4" name="Picture 3" descr="A black and grey logo&#10;&#10;Description automatically generated">
            <a:extLst>
              <a:ext uri="{FF2B5EF4-FFF2-40B4-BE49-F238E27FC236}">
                <a16:creationId xmlns:a16="http://schemas.microsoft.com/office/drawing/2014/main" id="{5816367E-E2ED-9408-A6AC-2EF16101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0" y="1671250"/>
            <a:ext cx="8787620" cy="23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53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>
          <a:extLst>
            <a:ext uri="{FF2B5EF4-FFF2-40B4-BE49-F238E27FC236}">
              <a16:creationId xmlns:a16="http://schemas.microsoft.com/office/drawing/2014/main" id="{E39FF6A1-2763-4DFB-1795-310625FF6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>
            <a:extLst>
              <a:ext uri="{FF2B5EF4-FFF2-40B4-BE49-F238E27FC236}">
                <a16:creationId xmlns:a16="http://schemas.microsoft.com/office/drawing/2014/main" id="{E512156F-D3CE-6C60-10EB-79C16E8592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00" y="378181"/>
            <a:ext cx="8065700" cy="1396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/>
              <a:t>What is </a:t>
            </a:r>
            <a:br>
              <a:rPr lang="en-US" sz="4800" dirty="0"/>
            </a:br>
            <a:r>
              <a:rPr lang="en-US" dirty="0"/>
              <a:t>                   ?</a:t>
            </a:r>
          </a:p>
        </p:txBody>
      </p:sp>
      <p:sp>
        <p:nvSpPr>
          <p:cNvPr id="1105" name="Google Shape;1105;p81">
            <a:extLst>
              <a:ext uri="{FF2B5EF4-FFF2-40B4-BE49-F238E27FC236}">
                <a16:creationId xmlns:a16="http://schemas.microsoft.com/office/drawing/2014/main" id="{8D4D1460-C015-357C-E1A3-078334BF23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8500" y="1821350"/>
            <a:ext cx="5143500" cy="3695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Josefin Sans" pitchFamily="2" charset="0"/>
              </a:rPr>
              <a:t>open-source framework developed by Google</a:t>
            </a:r>
          </a:p>
          <a:p>
            <a:pPr marL="114300" indent="0"/>
            <a:endParaRPr lang="en-US" dirty="0">
              <a:latin typeface="Josefin Sans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Josefin Sans" pitchFamily="2" charset="0"/>
              </a:rPr>
              <a:t>cross-platform tools for building machine learning pipelines</a:t>
            </a:r>
          </a:p>
          <a:p>
            <a:pPr marL="114300" indent="0"/>
            <a:endParaRPr lang="en-US" dirty="0">
              <a:latin typeface="Josefin Sans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Josefin Sans" pitchFamily="2" charset="0"/>
              </a:rPr>
              <a:t>pre-trained models for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Josefin Sans" pitchFamily="2" charset="0"/>
              </a:rPr>
              <a:t> face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Josefin Sans" pitchFamily="2" charset="0"/>
              </a:rPr>
              <a:t>hand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Josefin Sans" pitchFamily="2" charset="0"/>
              </a:rPr>
              <a:t>gesture recognition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Josefin Sans" pitchFamily="2" charset="0"/>
              </a:rPr>
              <a:t>pose estimation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Josefin Sans" pitchFamily="2" charset="0"/>
              </a:rPr>
              <a:t>object detection.</a:t>
            </a:r>
          </a:p>
        </p:txBody>
      </p:sp>
      <p:pic>
        <p:nvPicPr>
          <p:cNvPr id="5" name="Picture 4" descr="A black and grey logo&#10;&#10;Description automatically generated">
            <a:extLst>
              <a:ext uri="{FF2B5EF4-FFF2-40B4-BE49-F238E27FC236}">
                <a16:creationId xmlns:a16="http://schemas.microsoft.com/office/drawing/2014/main" id="{93DA2EF4-4F85-7EA3-5F44-BBD82A3C2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710675"/>
            <a:ext cx="5143501" cy="13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67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3" grpId="0"/>
      <p:bldP spid="110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DC9DD8D2-4D2D-529B-1109-1151B0F1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>
            <a:extLst>
              <a:ext uri="{FF2B5EF4-FFF2-40B4-BE49-F238E27FC236}">
                <a16:creationId xmlns:a16="http://schemas.microsoft.com/office/drawing/2014/main" id="{4D5B9D9E-A605-6657-FF68-E26110E3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0200" y="304801"/>
            <a:ext cx="10515600" cy="698500"/>
          </a:xfrm>
        </p:spPr>
        <p:txBody>
          <a:bodyPr/>
          <a:lstStyle/>
          <a:p>
            <a:pPr algn="ctr"/>
            <a:r>
              <a:rPr lang="en-US" b="1" i="0" u="none" strike="noStrike" dirty="0">
                <a:solidFill>
                  <a:srgbClr val="AD6A2B"/>
                </a:solidFill>
                <a:effectLst/>
              </a:rPr>
              <a:t>Gesture Recognition</a:t>
            </a:r>
            <a:endParaRPr lang="en-KW" dirty="0">
              <a:solidFill>
                <a:srgbClr val="AD6A2B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7AA494-878B-9431-C46B-C287BACB6334}"/>
              </a:ext>
            </a:extLst>
          </p:cNvPr>
          <p:cNvSpPr txBox="1"/>
          <p:nvPr/>
        </p:nvSpPr>
        <p:spPr>
          <a:xfrm>
            <a:off x="5789039" y="2236667"/>
            <a:ext cx="2782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B4605"/>
                </a:solidFill>
                <a:latin typeface="Josefin Sans" pitchFamily="2" charset="0"/>
              </a:rPr>
              <a:t>gesture classification model</a:t>
            </a:r>
            <a:endParaRPr lang="en-KW" sz="1600" dirty="0">
              <a:solidFill>
                <a:srgbClr val="8B4605"/>
              </a:solidFill>
              <a:latin typeface="Josefin Sans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B2C109-1AD3-D305-4225-14F62400E63F}"/>
              </a:ext>
            </a:extLst>
          </p:cNvPr>
          <p:cNvSpPr txBox="1"/>
          <p:nvPr/>
        </p:nvSpPr>
        <p:spPr>
          <a:xfrm>
            <a:off x="1434291" y="2193249"/>
            <a:ext cx="2782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B4605"/>
                </a:solidFill>
                <a:latin typeface="Josefin Sans" pitchFamily="2" charset="0"/>
              </a:rPr>
              <a:t>hand landmark model</a:t>
            </a:r>
            <a:endParaRPr lang="en-KW" sz="1600" dirty="0">
              <a:solidFill>
                <a:srgbClr val="8B4605"/>
              </a:solidFill>
              <a:latin typeface="Josefin Sans" pitchFamily="2" charset="0"/>
            </a:endParaRPr>
          </a:p>
        </p:txBody>
      </p:sp>
      <p:cxnSp>
        <p:nvCxnSpPr>
          <p:cNvPr id="31" name="Curved Connector 11">
            <a:extLst>
              <a:ext uri="{FF2B5EF4-FFF2-40B4-BE49-F238E27FC236}">
                <a16:creationId xmlns:a16="http://schemas.microsoft.com/office/drawing/2014/main" id="{8FA6AB65-A750-D123-7133-F4E2325D0978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rot="16200000" flipH="1">
            <a:off x="5437164" y="493737"/>
            <a:ext cx="1233366" cy="22524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13">
            <a:extLst>
              <a:ext uri="{FF2B5EF4-FFF2-40B4-BE49-F238E27FC236}">
                <a16:creationId xmlns:a16="http://schemas.microsoft.com/office/drawing/2014/main" id="{A983B7B5-C37F-0E57-1DBA-499B1073BFCE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5400000">
            <a:off x="3281499" y="547148"/>
            <a:ext cx="1189948" cy="21022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5E57C041-9D2C-D385-82DB-C90113414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67"/>
          <a:stretch/>
        </p:blipFill>
        <p:spPr>
          <a:xfrm>
            <a:off x="1617795" y="2571750"/>
            <a:ext cx="2415101" cy="209152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8A6B8C8-2F9D-4700-38C6-B09FA9169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255" b="3184"/>
          <a:stretch/>
        </p:blipFill>
        <p:spPr bwMode="auto">
          <a:xfrm>
            <a:off x="5528889" y="2531803"/>
            <a:ext cx="3302409" cy="178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2478;p135">
            <a:extLst>
              <a:ext uri="{FF2B5EF4-FFF2-40B4-BE49-F238E27FC236}">
                <a16:creationId xmlns:a16="http://schemas.microsoft.com/office/drawing/2014/main" id="{CC3EA528-EE77-5E06-93AA-ACFC46D82181}"/>
              </a:ext>
            </a:extLst>
          </p:cNvPr>
          <p:cNvSpPr/>
          <p:nvPr/>
        </p:nvSpPr>
        <p:spPr>
          <a:xfrm flipH="1" flipV="1">
            <a:off x="8398077" y="2908251"/>
            <a:ext cx="1257443" cy="2463898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334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4E41978B-FB2D-5911-9F7F-7BC2AAB6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CE007CD-BA61-49E4-9231-DFFE413B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058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Hand Landmark Model</a:t>
            </a:r>
            <a:endParaRPr lang="en-K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6F622-C5A2-A954-420F-275F483C926E}"/>
              </a:ext>
            </a:extLst>
          </p:cNvPr>
          <p:cNvSpPr txBox="1"/>
          <p:nvPr/>
        </p:nvSpPr>
        <p:spPr>
          <a:xfrm>
            <a:off x="917956" y="110829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B4605"/>
                </a:solidFill>
                <a:latin typeface="Josefin Sans" pitchFamily="2" charset="0"/>
              </a:rPr>
              <a:t>- Detects 21 hand-knuckle coordinates.</a:t>
            </a:r>
          </a:p>
          <a:p>
            <a:r>
              <a:rPr lang="en-US" dirty="0">
                <a:solidFill>
                  <a:srgbClr val="8B4605"/>
                </a:solidFill>
                <a:latin typeface="Josefin Sans" pitchFamily="2" charset="0"/>
              </a:rPr>
              <a:t>- Trained on 30K real-world images</a:t>
            </a:r>
            <a:endParaRPr lang="en-KW" dirty="0">
              <a:solidFill>
                <a:srgbClr val="8B4605"/>
              </a:solidFill>
              <a:latin typeface="Josefin Sans" pitchFamily="2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28276B4-9A5C-4EC0-CA45-59BA82A7E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0688"/>
            <a:ext cx="7772400" cy="26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96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2CE662-7169-228C-B3A3-44C14652C5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2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 descr="A white and yellow logo&#10;&#10;Description automatically generated">
            <a:extLst>
              <a:ext uri="{FF2B5EF4-FFF2-40B4-BE49-F238E27FC236}">
                <a16:creationId xmlns:a16="http://schemas.microsoft.com/office/drawing/2014/main" id="{DE3105B1-247E-D7CE-7A36-3D0E34EB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76" y="-511175"/>
            <a:ext cx="6165850" cy="6165850"/>
          </a:xfrm>
          <a:prstGeom prst="rect">
            <a:avLst/>
          </a:prstGeom>
        </p:spPr>
      </p:pic>
      <p:pic>
        <p:nvPicPr>
          <p:cNvPr id="10" name="Picture 9" descr="A yellow face with a black background&#10;&#10;Description automatically generated">
            <a:extLst>
              <a:ext uri="{FF2B5EF4-FFF2-40B4-BE49-F238E27FC236}">
                <a16:creationId xmlns:a16="http://schemas.microsoft.com/office/drawing/2014/main" id="{547F7A94-7F2C-D3E5-465E-DFEC50BF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74" y="6350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1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719BBBAA-EE79-9E7C-2570-13B3840B3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>
            <a:extLst>
              <a:ext uri="{FF2B5EF4-FFF2-40B4-BE49-F238E27FC236}">
                <a16:creationId xmlns:a16="http://schemas.microsoft.com/office/drawing/2014/main" id="{47CB0B2F-A68D-E365-63E0-B8831702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1" y="221271"/>
            <a:ext cx="10515600" cy="698500"/>
          </a:xfrm>
        </p:spPr>
        <p:txBody>
          <a:bodyPr/>
          <a:lstStyle/>
          <a:p>
            <a:pPr algn="ctr"/>
            <a:r>
              <a:rPr lang="en-US" dirty="0"/>
              <a:t>Gesture Classification Model</a:t>
            </a:r>
            <a:endParaRPr lang="en-KW" dirty="0">
              <a:solidFill>
                <a:srgbClr val="AD6A2B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41D0AB8-F270-AD98-5270-CA35AB669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255" b="3184"/>
          <a:stretch/>
        </p:blipFill>
        <p:spPr bwMode="auto">
          <a:xfrm>
            <a:off x="2401130" y="1269060"/>
            <a:ext cx="4341739" cy="234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0C2D9-F2C8-9E9A-FED1-E2FBDF7D9AF2}"/>
              </a:ext>
            </a:extLst>
          </p:cNvPr>
          <p:cNvSpPr txBox="1"/>
          <p:nvPr/>
        </p:nvSpPr>
        <p:spPr>
          <a:xfrm>
            <a:off x="2057399" y="4312596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D6A2B"/>
                </a:solidFill>
                <a:latin typeface="Josefin Sans" pitchFamily="2" charset="0"/>
              </a:rPr>
              <a:t>- Classifies gestures based on 21 hand-knuckle coordinates.</a:t>
            </a:r>
          </a:p>
        </p:txBody>
      </p:sp>
    </p:spTree>
    <p:extLst>
      <p:ext uri="{BB962C8B-B14F-4D97-AF65-F5344CB8AC3E}">
        <p14:creationId xmlns:p14="http://schemas.microsoft.com/office/powerpoint/2010/main" val="1240705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A78EF589-0154-108D-8D37-42F8F1D7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60C4375-0AFC-7B2A-2637-1F2238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44337"/>
            <a:ext cx="10515600" cy="1325563"/>
          </a:xfrm>
        </p:spPr>
        <p:txBody>
          <a:bodyPr/>
          <a:lstStyle/>
          <a:p>
            <a:pPr algn="ctr"/>
            <a:r>
              <a:rPr lang="en-US" sz="3200" dirty="0"/>
              <a:t>Customize Gesture Recognition: </a:t>
            </a:r>
            <a:br>
              <a:rPr lang="en-US" sz="3200" dirty="0"/>
            </a:br>
            <a:r>
              <a:rPr lang="en-US" sz="3200" dirty="0"/>
              <a:t>Model Maker</a:t>
            </a:r>
            <a:endParaRPr lang="en-KW" dirty="0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1A8BEB2-861D-DBE8-4FEA-97B4E03E0FFC}"/>
              </a:ext>
            </a:extLst>
          </p:cNvPr>
          <p:cNvGrpSpPr/>
          <p:nvPr/>
        </p:nvGrpSpPr>
        <p:grpSpPr>
          <a:xfrm>
            <a:off x="982114" y="1369900"/>
            <a:ext cx="7179771" cy="3344575"/>
            <a:chOff x="1770479" y="1372568"/>
            <a:chExt cx="5603039" cy="261008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8D1AFF0-FDD6-7632-2AA5-FC1ED6F7579D}"/>
                </a:ext>
              </a:extLst>
            </p:cNvPr>
            <p:cNvSpPr/>
            <p:nvPr/>
          </p:nvSpPr>
          <p:spPr>
            <a:xfrm>
              <a:off x="1770479" y="1372610"/>
              <a:ext cx="5603039" cy="2610006"/>
            </a:xfrm>
            <a:custGeom>
              <a:avLst/>
              <a:gdLst>
                <a:gd name="connsiteX0" fmla="*/ 0 w 5603039"/>
                <a:gd name="connsiteY0" fmla="*/ 0 h 2610006"/>
                <a:gd name="connsiteX1" fmla="*/ 5603040 w 5603039"/>
                <a:gd name="connsiteY1" fmla="*/ 0 h 2610006"/>
                <a:gd name="connsiteX2" fmla="*/ 5603040 w 5603039"/>
                <a:gd name="connsiteY2" fmla="*/ 2610007 h 2610006"/>
                <a:gd name="connsiteX3" fmla="*/ 0 w 5603039"/>
                <a:gd name="connsiteY3" fmla="*/ 2610007 h 26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3039" h="2610006">
                  <a:moveTo>
                    <a:pt x="0" y="0"/>
                  </a:moveTo>
                  <a:lnTo>
                    <a:pt x="5603040" y="0"/>
                  </a:lnTo>
                  <a:lnTo>
                    <a:pt x="5603040" y="2610007"/>
                  </a:lnTo>
                  <a:lnTo>
                    <a:pt x="0" y="2610007"/>
                  </a:lnTo>
                  <a:close/>
                </a:path>
              </a:pathLst>
            </a:custGeom>
            <a:noFill/>
            <a:ln w="533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28E39D2-0B0E-CB04-41BF-4CFAB2EB3DF6}"/>
                </a:ext>
              </a:extLst>
            </p:cNvPr>
            <p:cNvSpPr/>
            <p:nvPr/>
          </p:nvSpPr>
          <p:spPr>
            <a:xfrm>
              <a:off x="3047053" y="1372568"/>
              <a:ext cx="3754944" cy="2610081"/>
            </a:xfrm>
            <a:custGeom>
              <a:avLst/>
              <a:gdLst>
                <a:gd name="connsiteX0" fmla="*/ 3218479 w 3754944"/>
                <a:gd name="connsiteY0" fmla="*/ 0 h 2610081"/>
                <a:gd name="connsiteX1" fmla="*/ 3754945 w 3754944"/>
                <a:gd name="connsiteY1" fmla="*/ 1313052 h 2610081"/>
                <a:gd name="connsiteX2" fmla="*/ 3234001 w 3754944"/>
                <a:gd name="connsiteY2" fmla="*/ 2610081 h 2610081"/>
                <a:gd name="connsiteX3" fmla="*/ 520944 w 3754944"/>
                <a:gd name="connsiteY3" fmla="*/ 2610081 h 2610081"/>
                <a:gd name="connsiteX4" fmla="*/ 0 w 3754944"/>
                <a:gd name="connsiteY4" fmla="*/ 1313052 h 2610081"/>
                <a:gd name="connsiteX5" fmla="*/ 536466 w 3754944"/>
                <a:gd name="connsiteY5" fmla="*/ 0 h 26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4944" h="2610081">
                  <a:moveTo>
                    <a:pt x="3218479" y="0"/>
                  </a:moveTo>
                  <a:cubicBezTo>
                    <a:pt x="3550330" y="338384"/>
                    <a:pt x="3754945" y="801838"/>
                    <a:pt x="3754945" y="1313052"/>
                  </a:cubicBezTo>
                  <a:cubicBezTo>
                    <a:pt x="3754945" y="1816244"/>
                    <a:pt x="3556702" y="2273166"/>
                    <a:pt x="3234001" y="2610081"/>
                  </a:cubicBezTo>
                  <a:lnTo>
                    <a:pt x="520944" y="2610081"/>
                  </a:lnTo>
                  <a:cubicBezTo>
                    <a:pt x="198243" y="2273166"/>
                    <a:pt x="0" y="1816244"/>
                    <a:pt x="0" y="1313052"/>
                  </a:cubicBezTo>
                  <a:cubicBezTo>
                    <a:pt x="0" y="801838"/>
                    <a:pt x="204615" y="338384"/>
                    <a:pt x="536466" y="0"/>
                  </a:cubicBezTo>
                  <a:close/>
                </a:path>
              </a:pathLst>
            </a:custGeom>
            <a:solidFill>
              <a:schemeClr val="accent5">
                <a:lumMod val="90000"/>
              </a:schemeClr>
            </a:solidFill>
            <a:ln w="533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211C1F9-7038-8570-C176-940A8057D545}"/>
                </a:ext>
              </a:extLst>
            </p:cNvPr>
            <p:cNvSpPr/>
            <p:nvPr/>
          </p:nvSpPr>
          <p:spPr>
            <a:xfrm>
              <a:off x="3332814" y="1732887"/>
              <a:ext cx="3183423" cy="1910802"/>
            </a:xfrm>
            <a:custGeom>
              <a:avLst/>
              <a:gdLst>
                <a:gd name="connsiteX0" fmla="*/ 3140693 w 3183423"/>
                <a:gd name="connsiteY0" fmla="*/ 0 h 1910802"/>
                <a:gd name="connsiteX1" fmla="*/ 3183424 w 3183423"/>
                <a:gd name="connsiteY1" fmla="*/ 0 h 1910802"/>
                <a:gd name="connsiteX2" fmla="*/ 3183424 w 3183423"/>
                <a:gd name="connsiteY2" fmla="*/ 1910802 h 1910802"/>
                <a:gd name="connsiteX3" fmla="*/ 3140693 w 3183423"/>
                <a:gd name="connsiteY3" fmla="*/ 1910802 h 1910802"/>
                <a:gd name="connsiteX4" fmla="*/ 42731 w 3183423"/>
                <a:gd name="connsiteY4" fmla="*/ 1910802 h 1910802"/>
                <a:gd name="connsiteX5" fmla="*/ 0 w 3183423"/>
                <a:gd name="connsiteY5" fmla="*/ 1910802 h 1910802"/>
                <a:gd name="connsiteX6" fmla="*/ 0 w 3183423"/>
                <a:gd name="connsiteY6" fmla="*/ 0 h 1910802"/>
                <a:gd name="connsiteX7" fmla="*/ 42731 w 3183423"/>
                <a:gd name="connsiteY7" fmla="*/ 0 h 191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3423" h="1910802">
                  <a:moveTo>
                    <a:pt x="3140693" y="0"/>
                  </a:moveTo>
                  <a:cubicBezTo>
                    <a:pt x="3164293" y="0"/>
                    <a:pt x="3183424" y="0"/>
                    <a:pt x="3183424" y="0"/>
                  </a:cubicBezTo>
                  <a:lnTo>
                    <a:pt x="3183424" y="1910802"/>
                  </a:lnTo>
                  <a:cubicBezTo>
                    <a:pt x="3183424" y="1910802"/>
                    <a:pt x="3164293" y="1910802"/>
                    <a:pt x="3140693" y="1910802"/>
                  </a:cubicBezTo>
                  <a:lnTo>
                    <a:pt x="42731" y="1910802"/>
                  </a:lnTo>
                  <a:cubicBezTo>
                    <a:pt x="19131" y="1910802"/>
                    <a:pt x="0" y="1910802"/>
                    <a:pt x="0" y="1910802"/>
                  </a:cubicBezTo>
                  <a:lnTo>
                    <a:pt x="0" y="0"/>
                  </a:lnTo>
                  <a:cubicBezTo>
                    <a:pt x="0" y="0"/>
                    <a:pt x="19131" y="0"/>
                    <a:pt x="42731" y="0"/>
                  </a:cubicBezTo>
                  <a:close/>
                </a:path>
              </a:pathLst>
            </a:custGeom>
            <a:noFill/>
            <a:ln w="2133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A96861E-0DDB-C5B2-B232-11CA5A8F41F8}"/>
                </a:ext>
              </a:extLst>
            </p:cNvPr>
            <p:cNvSpPr/>
            <p:nvPr/>
          </p:nvSpPr>
          <p:spPr>
            <a:xfrm>
              <a:off x="2643784" y="2682952"/>
              <a:ext cx="3001819" cy="5337"/>
            </a:xfrm>
            <a:custGeom>
              <a:avLst/>
              <a:gdLst>
                <a:gd name="connsiteX0" fmla="*/ 3001819 w 3001819"/>
                <a:gd name="connsiteY0" fmla="*/ 0 h 5337"/>
                <a:gd name="connsiteX1" fmla="*/ 0 w 3001819"/>
                <a:gd name="connsiteY1" fmla="*/ 5337 h 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1819" h="5337">
                  <a:moveTo>
                    <a:pt x="3001819" y="0"/>
                  </a:moveTo>
                  <a:lnTo>
                    <a:pt x="0" y="5337"/>
                  </a:lnTo>
                </a:path>
              </a:pathLst>
            </a:custGeom>
            <a:ln w="4267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812C139-EAF4-C5D5-FAA8-BF3E32C998E7}"/>
                </a:ext>
              </a:extLst>
            </p:cNvPr>
            <p:cNvSpPr/>
            <p:nvPr/>
          </p:nvSpPr>
          <p:spPr>
            <a:xfrm>
              <a:off x="3477029" y="2042459"/>
              <a:ext cx="256383" cy="1334359"/>
            </a:xfrm>
            <a:custGeom>
              <a:avLst/>
              <a:gdLst>
                <a:gd name="connsiteX0" fmla="*/ 128192 w 256383"/>
                <a:gd name="connsiteY0" fmla="*/ 0 h 1334359"/>
                <a:gd name="connsiteX1" fmla="*/ 256383 w 256383"/>
                <a:gd name="connsiteY1" fmla="*/ 0 h 1334359"/>
                <a:gd name="connsiteX2" fmla="*/ 256383 w 256383"/>
                <a:gd name="connsiteY2" fmla="*/ 1334359 h 1334359"/>
                <a:gd name="connsiteX3" fmla="*/ 128192 w 256383"/>
                <a:gd name="connsiteY3" fmla="*/ 1334359 h 1334359"/>
                <a:gd name="connsiteX4" fmla="*/ 128192 w 256383"/>
                <a:gd name="connsiteY4" fmla="*/ 1334359 h 1334359"/>
                <a:gd name="connsiteX5" fmla="*/ 0 w 256383"/>
                <a:gd name="connsiteY5" fmla="*/ 1334359 h 1334359"/>
                <a:gd name="connsiteX6" fmla="*/ 0 w 256383"/>
                <a:gd name="connsiteY6" fmla="*/ 0 h 1334359"/>
                <a:gd name="connsiteX7" fmla="*/ 128192 w 256383"/>
                <a:gd name="connsiteY7" fmla="*/ 0 h 133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383" h="1334359">
                  <a:moveTo>
                    <a:pt x="128192" y="0"/>
                  </a:moveTo>
                  <a:cubicBezTo>
                    <a:pt x="198990" y="0"/>
                    <a:pt x="256383" y="0"/>
                    <a:pt x="256383" y="0"/>
                  </a:cubicBezTo>
                  <a:lnTo>
                    <a:pt x="256383" y="1334359"/>
                  </a:lnTo>
                  <a:cubicBezTo>
                    <a:pt x="256383" y="1334359"/>
                    <a:pt x="198990" y="1334359"/>
                    <a:pt x="128192" y="1334359"/>
                  </a:cubicBezTo>
                  <a:lnTo>
                    <a:pt x="128192" y="1334359"/>
                  </a:lnTo>
                  <a:cubicBezTo>
                    <a:pt x="57393" y="1334359"/>
                    <a:pt x="0" y="1334359"/>
                    <a:pt x="0" y="1334359"/>
                  </a:cubicBezTo>
                  <a:lnTo>
                    <a:pt x="0" y="0"/>
                  </a:lnTo>
                  <a:cubicBezTo>
                    <a:pt x="0" y="0"/>
                    <a:pt x="57393" y="0"/>
                    <a:pt x="128192" y="0"/>
                  </a:cubicBez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 w="533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9025C1-3C58-C3A8-8FD5-5FCE8142C462}"/>
                </a:ext>
              </a:extLst>
            </p:cNvPr>
            <p:cNvSpPr/>
            <p:nvPr/>
          </p:nvSpPr>
          <p:spPr>
            <a:xfrm>
              <a:off x="3877628" y="2277306"/>
              <a:ext cx="256383" cy="800615"/>
            </a:xfrm>
            <a:custGeom>
              <a:avLst/>
              <a:gdLst>
                <a:gd name="connsiteX0" fmla="*/ 128192 w 256383"/>
                <a:gd name="connsiteY0" fmla="*/ 0 h 800615"/>
                <a:gd name="connsiteX1" fmla="*/ 256383 w 256383"/>
                <a:gd name="connsiteY1" fmla="*/ 0 h 800615"/>
                <a:gd name="connsiteX2" fmla="*/ 256383 w 256383"/>
                <a:gd name="connsiteY2" fmla="*/ 800616 h 800615"/>
                <a:gd name="connsiteX3" fmla="*/ 128192 w 256383"/>
                <a:gd name="connsiteY3" fmla="*/ 800616 h 800615"/>
                <a:gd name="connsiteX4" fmla="*/ 128192 w 256383"/>
                <a:gd name="connsiteY4" fmla="*/ 800616 h 800615"/>
                <a:gd name="connsiteX5" fmla="*/ 0 w 256383"/>
                <a:gd name="connsiteY5" fmla="*/ 800616 h 800615"/>
                <a:gd name="connsiteX6" fmla="*/ 0 w 256383"/>
                <a:gd name="connsiteY6" fmla="*/ 0 h 800615"/>
                <a:gd name="connsiteX7" fmla="*/ 128192 w 256383"/>
                <a:gd name="connsiteY7" fmla="*/ 0 h 80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383" h="800615">
                  <a:moveTo>
                    <a:pt x="128192" y="0"/>
                  </a:moveTo>
                  <a:cubicBezTo>
                    <a:pt x="198990" y="0"/>
                    <a:pt x="256383" y="0"/>
                    <a:pt x="256383" y="0"/>
                  </a:cubicBezTo>
                  <a:lnTo>
                    <a:pt x="256383" y="800616"/>
                  </a:lnTo>
                  <a:cubicBezTo>
                    <a:pt x="256383" y="800616"/>
                    <a:pt x="198990" y="800616"/>
                    <a:pt x="128192" y="800616"/>
                  </a:cubicBezTo>
                  <a:lnTo>
                    <a:pt x="128192" y="800616"/>
                  </a:lnTo>
                  <a:cubicBezTo>
                    <a:pt x="57393" y="800616"/>
                    <a:pt x="0" y="800616"/>
                    <a:pt x="0" y="800616"/>
                  </a:cubicBezTo>
                  <a:lnTo>
                    <a:pt x="0" y="0"/>
                  </a:lnTo>
                  <a:cubicBezTo>
                    <a:pt x="0" y="0"/>
                    <a:pt x="57393" y="0"/>
                    <a:pt x="12819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533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2E54D16-AC12-CA8A-CA0B-34D288FB422A}"/>
                </a:ext>
              </a:extLst>
            </p:cNvPr>
            <p:cNvSpPr/>
            <p:nvPr/>
          </p:nvSpPr>
          <p:spPr>
            <a:xfrm>
              <a:off x="4283568" y="2042459"/>
              <a:ext cx="256383" cy="1334359"/>
            </a:xfrm>
            <a:custGeom>
              <a:avLst/>
              <a:gdLst>
                <a:gd name="connsiteX0" fmla="*/ 128192 w 256383"/>
                <a:gd name="connsiteY0" fmla="*/ 0 h 1334359"/>
                <a:gd name="connsiteX1" fmla="*/ 256383 w 256383"/>
                <a:gd name="connsiteY1" fmla="*/ 0 h 1334359"/>
                <a:gd name="connsiteX2" fmla="*/ 256383 w 256383"/>
                <a:gd name="connsiteY2" fmla="*/ 1334359 h 1334359"/>
                <a:gd name="connsiteX3" fmla="*/ 128192 w 256383"/>
                <a:gd name="connsiteY3" fmla="*/ 1334359 h 1334359"/>
                <a:gd name="connsiteX4" fmla="*/ 128192 w 256383"/>
                <a:gd name="connsiteY4" fmla="*/ 1334359 h 1334359"/>
                <a:gd name="connsiteX5" fmla="*/ 0 w 256383"/>
                <a:gd name="connsiteY5" fmla="*/ 1334359 h 1334359"/>
                <a:gd name="connsiteX6" fmla="*/ 0 w 256383"/>
                <a:gd name="connsiteY6" fmla="*/ 0 h 1334359"/>
                <a:gd name="connsiteX7" fmla="*/ 128192 w 256383"/>
                <a:gd name="connsiteY7" fmla="*/ 0 h 133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383" h="1334359">
                  <a:moveTo>
                    <a:pt x="128192" y="0"/>
                  </a:moveTo>
                  <a:cubicBezTo>
                    <a:pt x="198990" y="0"/>
                    <a:pt x="256383" y="0"/>
                    <a:pt x="256383" y="0"/>
                  </a:cubicBezTo>
                  <a:lnTo>
                    <a:pt x="256383" y="1334359"/>
                  </a:lnTo>
                  <a:cubicBezTo>
                    <a:pt x="256383" y="1334359"/>
                    <a:pt x="198990" y="1334359"/>
                    <a:pt x="128192" y="1334359"/>
                  </a:cubicBezTo>
                  <a:lnTo>
                    <a:pt x="128192" y="1334359"/>
                  </a:lnTo>
                  <a:cubicBezTo>
                    <a:pt x="57393" y="1334359"/>
                    <a:pt x="0" y="1334359"/>
                    <a:pt x="0" y="1334359"/>
                  </a:cubicBezTo>
                  <a:lnTo>
                    <a:pt x="0" y="0"/>
                  </a:lnTo>
                  <a:cubicBezTo>
                    <a:pt x="0" y="0"/>
                    <a:pt x="57393" y="0"/>
                    <a:pt x="128192" y="0"/>
                  </a:cubicBez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 w="533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F7663D-177A-332B-11EF-8BB626E54876}"/>
                </a:ext>
              </a:extLst>
            </p:cNvPr>
            <p:cNvSpPr/>
            <p:nvPr/>
          </p:nvSpPr>
          <p:spPr>
            <a:xfrm>
              <a:off x="4689508" y="2277306"/>
              <a:ext cx="256383" cy="800615"/>
            </a:xfrm>
            <a:custGeom>
              <a:avLst/>
              <a:gdLst>
                <a:gd name="connsiteX0" fmla="*/ 128192 w 256383"/>
                <a:gd name="connsiteY0" fmla="*/ 0 h 800615"/>
                <a:gd name="connsiteX1" fmla="*/ 256383 w 256383"/>
                <a:gd name="connsiteY1" fmla="*/ 0 h 800615"/>
                <a:gd name="connsiteX2" fmla="*/ 256383 w 256383"/>
                <a:gd name="connsiteY2" fmla="*/ 800616 h 800615"/>
                <a:gd name="connsiteX3" fmla="*/ 128192 w 256383"/>
                <a:gd name="connsiteY3" fmla="*/ 800616 h 800615"/>
                <a:gd name="connsiteX4" fmla="*/ 128192 w 256383"/>
                <a:gd name="connsiteY4" fmla="*/ 800616 h 800615"/>
                <a:gd name="connsiteX5" fmla="*/ 0 w 256383"/>
                <a:gd name="connsiteY5" fmla="*/ 800616 h 800615"/>
                <a:gd name="connsiteX6" fmla="*/ 0 w 256383"/>
                <a:gd name="connsiteY6" fmla="*/ 0 h 800615"/>
                <a:gd name="connsiteX7" fmla="*/ 128192 w 256383"/>
                <a:gd name="connsiteY7" fmla="*/ 0 h 80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383" h="800615">
                  <a:moveTo>
                    <a:pt x="128192" y="0"/>
                  </a:moveTo>
                  <a:cubicBezTo>
                    <a:pt x="198990" y="0"/>
                    <a:pt x="256383" y="0"/>
                    <a:pt x="256383" y="0"/>
                  </a:cubicBezTo>
                  <a:lnTo>
                    <a:pt x="256383" y="800616"/>
                  </a:lnTo>
                  <a:cubicBezTo>
                    <a:pt x="256383" y="800616"/>
                    <a:pt x="198990" y="800616"/>
                    <a:pt x="128192" y="800616"/>
                  </a:cubicBezTo>
                  <a:lnTo>
                    <a:pt x="128192" y="800616"/>
                  </a:lnTo>
                  <a:cubicBezTo>
                    <a:pt x="57393" y="800616"/>
                    <a:pt x="0" y="800616"/>
                    <a:pt x="0" y="800616"/>
                  </a:cubicBezTo>
                  <a:lnTo>
                    <a:pt x="0" y="0"/>
                  </a:lnTo>
                  <a:cubicBezTo>
                    <a:pt x="0" y="0"/>
                    <a:pt x="57393" y="0"/>
                    <a:pt x="12819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533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211B5D-D530-2380-9F28-124DDA12D925}"/>
                </a:ext>
              </a:extLst>
            </p:cNvPr>
            <p:cNvSpPr/>
            <p:nvPr/>
          </p:nvSpPr>
          <p:spPr>
            <a:xfrm>
              <a:off x="5223639" y="2042459"/>
              <a:ext cx="256383" cy="1334359"/>
            </a:xfrm>
            <a:custGeom>
              <a:avLst/>
              <a:gdLst>
                <a:gd name="connsiteX0" fmla="*/ 128192 w 256383"/>
                <a:gd name="connsiteY0" fmla="*/ 0 h 1334359"/>
                <a:gd name="connsiteX1" fmla="*/ 256383 w 256383"/>
                <a:gd name="connsiteY1" fmla="*/ 0 h 1334359"/>
                <a:gd name="connsiteX2" fmla="*/ 256383 w 256383"/>
                <a:gd name="connsiteY2" fmla="*/ 1334359 h 1334359"/>
                <a:gd name="connsiteX3" fmla="*/ 128192 w 256383"/>
                <a:gd name="connsiteY3" fmla="*/ 1334359 h 1334359"/>
                <a:gd name="connsiteX4" fmla="*/ 128192 w 256383"/>
                <a:gd name="connsiteY4" fmla="*/ 1334359 h 1334359"/>
                <a:gd name="connsiteX5" fmla="*/ 0 w 256383"/>
                <a:gd name="connsiteY5" fmla="*/ 1334359 h 1334359"/>
                <a:gd name="connsiteX6" fmla="*/ 0 w 256383"/>
                <a:gd name="connsiteY6" fmla="*/ 0 h 1334359"/>
                <a:gd name="connsiteX7" fmla="*/ 128192 w 256383"/>
                <a:gd name="connsiteY7" fmla="*/ 0 h 133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383" h="1334359">
                  <a:moveTo>
                    <a:pt x="128192" y="0"/>
                  </a:moveTo>
                  <a:cubicBezTo>
                    <a:pt x="198990" y="0"/>
                    <a:pt x="256383" y="0"/>
                    <a:pt x="256383" y="0"/>
                  </a:cubicBezTo>
                  <a:lnTo>
                    <a:pt x="256383" y="1334359"/>
                  </a:lnTo>
                  <a:cubicBezTo>
                    <a:pt x="256383" y="1334359"/>
                    <a:pt x="198990" y="1334359"/>
                    <a:pt x="128192" y="1334359"/>
                  </a:cubicBezTo>
                  <a:lnTo>
                    <a:pt x="128192" y="1334359"/>
                  </a:lnTo>
                  <a:cubicBezTo>
                    <a:pt x="57393" y="1334359"/>
                    <a:pt x="0" y="1334359"/>
                    <a:pt x="0" y="1334359"/>
                  </a:cubicBezTo>
                  <a:lnTo>
                    <a:pt x="0" y="0"/>
                  </a:lnTo>
                  <a:cubicBezTo>
                    <a:pt x="0" y="0"/>
                    <a:pt x="57393" y="0"/>
                    <a:pt x="128192" y="0"/>
                  </a:cubicBezTo>
                  <a:close/>
                </a:path>
              </a:pathLst>
            </a:custGeom>
            <a:solidFill>
              <a:srgbClr val="D9DADA"/>
            </a:solidFill>
            <a:ln w="533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C9EB3FF-B626-08A5-86F7-2BED706EAD72}"/>
                </a:ext>
              </a:extLst>
            </p:cNvPr>
            <p:cNvSpPr/>
            <p:nvPr/>
          </p:nvSpPr>
          <p:spPr>
            <a:xfrm>
              <a:off x="5629579" y="2277306"/>
              <a:ext cx="256383" cy="800615"/>
            </a:xfrm>
            <a:custGeom>
              <a:avLst/>
              <a:gdLst>
                <a:gd name="connsiteX0" fmla="*/ 128192 w 256383"/>
                <a:gd name="connsiteY0" fmla="*/ 0 h 800615"/>
                <a:gd name="connsiteX1" fmla="*/ 256383 w 256383"/>
                <a:gd name="connsiteY1" fmla="*/ 0 h 800615"/>
                <a:gd name="connsiteX2" fmla="*/ 256383 w 256383"/>
                <a:gd name="connsiteY2" fmla="*/ 800616 h 800615"/>
                <a:gd name="connsiteX3" fmla="*/ 128192 w 256383"/>
                <a:gd name="connsiteY3" fmla="*/ 800616 h 800615"/>
                <a:gd name="connsiteX4" fmla="*/ 128192 w 256383"/>
                <a:gd name="connsiteY4" fmla="*/ 800616 h 800615"/>
                <a:gd name="connsiteX5" fmla="*/ 0 w 256383"/>
                <a:gd name="connsiteY5" fmla="*/ 800616 h 800615"/>
                <a:gd name="connsiteX6" fmla="*/ 0 w 256383"/>
                <a:gd name="connsiteY6" fmla="*/ 0 h 800615"/>
                <a:gd name="connsiteX7" fmla="*/ 128192 w 256383"/>
                <a:gd name="connsiteY7" fmla="*/ 0 h 80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383" h="800615">
                  <a:moveTo>
                    <a:pt x="128192" y="0"/>
                  </a:moveTo>
                  <a:cubicBezTo>
                    <a:pt x="198990" y="0"/>
                    <a:pt x="256383" y="0"/>
                    <a:pt x="256383" y="0"/>
                  </a:cubicBezTo>
                  <a:lnTo>
                    <a:pt x="256383" y="800616"/>
                  </a:lnTo>
                  <a:cubicBezTo>
                    <a:pt x="256383" y="800616"/>
                    <a:pt x="198990" y="800616"/>
                    <a:pt x="128192" y="800616"/>
                  </a:cubicBezTo>
                  <a:lnTo>
                    <a:pt x="128192" y="800616"/>
                  </a:lnTo>
                  <a:cubicBezTo>
                    <a:pt x="57393" y="800616"/>
                    <a:pt x="0" y="800616"/>
                    <a:pt x="0" y="800616"/>
                  </a:cubicBezTo>
                  <a:lnTo>
                    <a:pt x="0" y="0"/>
                  </a:lnTo>
                  <a:cubicBezTo>
                    <a:pt x="0" y="0"/>
                    <a:pt x="57393" y="0"/>
                    <a:pt x="128192" y="0"/>
                  </a:cubicBezTo>
                  <a:close/>
                </a:path>
              </a:pathLst>
            </a:custGeom>
            <a:solidFill>
              <a:srgbClr val="EBEBEB"/>
            </a:solidFill>
            <a:ln w="533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DF9702-9369-F937-F96C-B6798AB775CD}"/>
                </a:ext>
              </a:extLst>
            </p:cNvPr>
            <p:cNvSpPr/>
            <p:nvPr/>
          </p:nvSpPr>
          <p:spPr>
            <a:xfrm>
              <a:off x="5095448" y="1722212"/>
              <a:ext cx="1431472" cy="1932152"/>
            </a:xfrm>
            <a:custGeom>
              <a:avLst/>
              <a:gdLst>
                <a:gd name="connsiteX0" fmla="*/ 1388742 w 1431472"/>
                <a:gd name="connsiteY0" fmla="*/ 0 h 1932152"/>
                <a:gd name="connsiteX1" fmla="*/ 1431473 w 1431472"/>
                <a:gd name="connsiteY1" fmla="*/ 0 h 1932152"/>
                <a:gd name="connsiteX2" fmla="*/ 1431473 w 1431472"/>
                <a:gd name="connsiteY2" fmla="*/ 1932152 h 1932152"/>
                <a:gd name="connsiteX3" fmla="*/ 1388742 w 1431472"/>
                <a:gd name="connsiteY3" fmla="*/ 1932152 h 1932152"/>
                <a:gd name="connsiteX4" fmla="*/ 42731 w 1431472"/>
                <a:gd name="connsiteY4" fmla="*/ 1932152 h 1932152"/>
                <a:gd name="connsiteX5" fmla="*/ 0 w 1431472"/>
                <a:gd name="connsiteY5" fmla="*/ 1932152 h 1932152"/>
                <a:gd name="connsiteX6" fmla="*/ 0 w 1431472"/>
                <a:gd name="connsiteY6" fmla="*/ 0 h 1932152"/>
                <a:gd name="connsiteX7" fmla="*/ 42731 w 1431472"/>
                <a:gd name="connsiteY7" fmla="*/ 0 h 19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1472" h="1932152">
                  <a:moveTo>
                    <a:pt x="1388742" y="0"/>
                  </a:moveTo>
                  <a:cubicBezTo>
                    <a:pt x="1412341" y="0"/>
                    <a:pt x="1431473" y="0"/>
                    <a:pt x="1431473" y="0"/>
                  </a:cubicBezTo>
                  <a:lnTo>
                    <a:pt x="1431473" y="1932152"/>
                  </a:lnTo>
                  <a:cubicBezTo>
                    <a:pt x="1431473" y="1932152"/>
                    <a:pt x="1412341" y="1932152"/>
                    <a:pt x="1388742" y="1932152"/>
                  </a:cubicBezTo>
                  <a:lnTo>
                    <a:pt x="42731" y="1932152"/>
                  </a:lnTo>
                  <a:cubicBezTo>
                    <a:pt x="19131" y="1932152"/>
                    <a:pt x="0" y="1932152"/>
                    <a:pt x="0" y="1932152"/>
                  </a:cubicBezTo>
                  <a:lnTo>
                    <a:pt x="0" y="0"/>
                  </a:lnTo>
                  <a:cubicBezTo>
                    <a:pt x="0" y="0"/>
                    <a:pt x="19131" y="0"/>
                    <a:pt x="42731" y="0"/>
                  </a:cubicBezTo>
                  <a:close/>
                </a:path>
              </a:pathLst>
            </a:custGeom>
            <a:noFill/>
            <a:ln w="42672" cap="flat">
              <a:solidFill>
                <a:schemeClr val="accent1"/>
              </a:solidFill>
              <a:custDash>
                <a:ds d="750000" sp="375000"/>
              </a:custDash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grpSp>
          <p:nvGrpSpPr>
            <p:cNvPr id="18" name="Graphic 1">
              <a:extLst>
                <a:ext uri="{FF2B5EF4-FFF2-40B4-BE49-F238E27FC236}">
                  <a16:creationId xmlns:a16="http://schemas.microsoft.com/office/drawing/2014/main" id="{0D1ECA02-5F08-8A50-8C77-875B543F2262}"/>
                </a:ext>
              </a:extLst>
            </p:cNvPr>
            <p:cNvGrpSpPr/>
            <p:nvPr/>
          </p:nvGrpSpPr>
          <p:grpSpPr>
            <a:xfrm>
              <a:off x="5720382" y="2346693"/>
              <a:ext cx="74778" cy="656504"/>
              <a:chOff x="5720382" y="2346693"/>
              <a:chExt cx="74778" cy="656504"/>
            </a:xfrm>
            <a:solidFill>
              <a:srgbClr val="D8D8D8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3E876CB-F694-8C85-8D36-95649FD23D2B}"/>
                  </a:ext>
                </a:extLst>
              </p:cNvPr>
              <p:cNvSpPr/>
              <p:nvPr/>
            </p:nvSpPr>
            <p:spPr>
              <a:xfrm>
                <a:off x="5720382" y="2928474"/>
                <a:ext cx="74778" cy="74724"/>
              </a:xfrm>
              <a:custGeom>
                <a:avLst/>
                <a:gdLst>
                  <a:gd name="connsiteX0" fmla="*/ 75518 w 74778"/>
                  <a:gd name="connsiteY0" fmla="*/ 37545 h 74724"/>
                  <a:gd name="connsiteX1" fmla="*/ 38129 w 74778"/>
                  <a:gd name="connsiteY1" fmla="*/ 74907 h 74724"/>
                  <a:gd name="connsiteX2" fmla="*/ 740 w 74778"/>
                  <a:gd name="connsiteY2" fmla="*/ 37545 h 74724"/>
                  <a:gd name="connsiteX3" fmla="*/ 38129 w 74778"/>
                  <a:gd name="connsiteY3" fmla="*/ 183 h 74724"/>
                  <a:gd name="connsiteX4" fmla="*/ 75518 w 74778"/>
                  <a:gd name="connsiteY4" fmla="*/ 37545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18" y="37545"/>
                    </a:moveTo>
                    <a:cubicBezTo>
                      <a:pt x="75518" y="58180"/>
                      <a:pt x="58779" y="74907"/>
                      <a:pt x="38129" y="74907"/>
                    </a:cubicBezTo>
                    <a:cubicBezTo>
                      <a:pt x="17480" y="74907"/>
                      <a:pt x="740" y="58180"/>
                      <a:pt x="740" y="37545"/>
                    </a:cubicBezTo>
                    <a:cubicBezTo>
                      <a:pt x="740" y="16911"/>
                      <a:pt x="17480" y="183"/>
                      <a:pt x="38129" y="183"/>
                    </a:cubicBezTo>
                    <a:cubicBezTo>
                      <a:pt x="58779" y="183"/>
                      <a:pt x="75518" y="16911"/>
                      <a:pt x="75518" y="37545"/>
                    </a:cubicBezTo>
                    <a:close/>
                  </a:path>
                </a:pathLst>
              </a:custGeom>
              <a:solidFill>
                <a:srgbClr val="D8D8D8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A586BB-9DB1-B7C8-3162-7E8626655B5D}"/>
                  </a:ext>
                </a:extLst>
              </p:cNvPr>
              <p:cNvSpPr/>
              <p:nvPr/>
            </p:nvSpPr>
            <p:spPr>
              <a:xfrm>
                <a:off x="5720382" y="2812118"/>
                <a:ext cx="74778" cy="74724"/>
              </a:xfrm>
              <a:custGeom>
                <a:avLst/>
                <a:gdLst>
                  <a:gd name="connsiteX0" fmla="*/ 75518 w 74778"/>
                  <a:gd name="connsiteY0" fmla="*/ 37545 h 74724"/>
                  <a:gd name="connsiteX1" fmla="*/ 38129 w 74778"/>
                  <a:gd name="connsiteY1" fmla="*/ 74907 h 74724"/>
                  <a:gd name="connsiteX2" fmla="*/ 740 w 74778"/>
                  <a:gd name="connsiteY2" fmla="*/ 37545 h 74724"/>
                  <a:gd name="connsiteX3" fmla="*/ 38129 w 74778"/>
                  <a:gd name="connsiteY3" fmla="*/ 183 h 74724"/>
                  <a:gd name="connsiteX4" fmla="*/ 75518 w 74778"/>
                  <a:gd name="connsiteY4" fmla="*/ 37545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18" y="37545"/>
                    </a:moveTo>
                    <a:cubicBezTo>
                      <a:pt x="75518" y="58180"/>
                      <a:pt x="58779" y="74907"/>
                      <a:pt x="38129" y="74907"/>
                    </a:cubicBezTo>
                    <a:cubicBezTo>
                      <a:pt x="17480" y="74907"/>
                      <a:pt x="740" y="58180"/>
                      <a:pt x="740" y="37545"/>
                    </a:cubicBezTo>
                    <a:cubicBezTo>
                      <a:pt x="740" y="16911"/>
                      <a:pt x="17480" y="183"/>
                      <a:pt x="38129" y="183"/>
                    </a:cubicBezTo>
                    <a:cubicBezTo>
                      <a:pt x="58779" y="183"/>
                      <a:pt x="75518" y="16911"/>
                      <a:pt x="75518" y="37545"/>
                    </a:cubicBezTo>
                    <a:close/>
                  </a:path>
                </a:pathLst>
              </a:custGeom>
              <a:solidFill>
                <a:srgbClr val="D8D8D8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EAE3EA3-7BBB-E803-B478-E078C3084605}"/>
                  </a:ext>
                </a:extLst>
              </p:cNvPr>
              <p:cNvSpPr/>
              <p:nvPr/>
            </p:nvSpPr>
            <p:spPr>
              <a:xfrm>
                <a:off x="5720382" y="2695761"/>
                <a:ext cx="74778" cy="74724"/>
              </a:xfrm>
              <a:custGeom>
                <a:avLst/>
                <a:gdLst>
                  <a:gd name="connsiteX0" fmla="*/ 75518 w 74778"/>
                  <a:gd name="connsiteY0" fmla="*/ 37545 h 74724"/>
                  <a:gd name="connsiteX1" fmla="*/ 38129 w 74778"/>
                  <a:gd name="connsiteY1" fmla="*/ 74907 h 74724"/>
                  <a:gd name="connsiteX2" fmla="*/ 740 w 74778"/>
                  <a:gd name="connsiteY2" fmla="*/ 37545 h 74724"/>
                  <a:gd name="connsiteX3" fmla="*/ 38129 w 74778"/>
                  <a:gd name="connsiteY3" fmla="*/ 183 h 74724"/>
                  <a:gd name="connsiteX4" fmla="*/ 75518 w 74778"/>
                  <a:gd name="connsiteY4" fmla="*/ 37545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18" y="37545"/>
                    </a:moveTo>
                    <a:cubicBezTo>
                      <a:pt x="75518" y="58180"/>
                      <a:pt x="58779" y="74907"/>
                      <a:pt x="38129" y="74907"/>
                    </a:cubicBezTo>
                    <a:cubicBezTo>
                      <a:pt x="17480" y="74907"/>
                      <a:pt x="740" y="58180"/>
                      <a:pt x="740" y="37545"/>
                    </a:cubicBezTo>
                    <a:cubicBezTo>
                      <a:pt x="740" y="16911"/>
                      <a:pt x="17480" y="183"/>
                      <a:pt x="38129" y="183"/>
                    </a:cubicBezTo>
                    <a:cubicBezTo>
                      <a:pt x="58779" y="183"/>
                      <a:pt x="75518" y="16911"/>
                      <a:pt x="75518" y="37545"/>
                    </a:cubicBezTo>
                    <a:close/>
                  </a:path>
                </a:pathLst>
              </a:custGeom>
              <a:solidFill>
                <a:srgbClr val="D8D8D8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CC3A656-7FF7-34E4-ECA2-9F24D8D4D9DD}"/>
                  </a:ext>
                </a:extLst>
              </p:cNvPr>
              <p:cNvSpPr/>
              <p:nvPr/>
            </p:nvSpPr>
            <p:spPr>
              <a:xfrm>
                <a:off x="5720382" y="2579405"/>
                <a:ext cx="74778" cy="74724"/>
              </a:xfrm>
              <a:custGeom>
                <a:avLst/>
                <a:gdLst>
                  <a:gd name="connsiteX0" fmla="*/ 75518 w 74778"/>
                  <a:gd name="connsiteY0" fmla="*/ 37545 h 74724"/>
                  <a:gd name="connsiteX1" fmla="*/ 38129 w 74778"/>
                  <a:gd name="connsiteY1" fmla="*/ 74907 h 74724"/>
                  <a:gd name="connsiteX2" fmla="*/ 740 w 74778"/>
                  <a:gd name="connsiteY2" fmla="*/ 37545 h 74724"/>
                  <a:gd name="connsiteX3" fmla="*/ 38129 w 74778"/>
                  <a:gd name="connsiteY3" fmla="*/ 183 h 74724"/>
                  <a:gd name="connsiteX4" fmla="*/ 75518 w 74778"/>
                  <a:gd name="connsiteY4" fmla="*/ 37545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18" y="37545"/>
                    </a:moveTo>
                    <a:cubicBezTo>
                      <a:pt x="75518" y="58180"/>
                      <a:pt x="58779" y="74907"/>
                      <a:pt x="38129" y="74907"/>
                    </a:cubicBezTo>
                    <a:cubicBezTo>
                      <a:pt x="17480" y="74907"/>
                      <a:pt x="740" y="58180"/>
                      <a:pt x="740" y="37545"/>
                    </a:cubicBezTo>
                    <a:cubicBezTo>
                      <a:pt x="740" y="16911"/>
                      <a:pt x="17480" y="183"/>
                      <a:pt x="38129" y="183"/>
                    </a:cubicBezTo>
                    <a:cubicBezTo>
                      <a:pt x="58779" y="183"/>
                      <a:pt x="75518" y="16911"/>
                      <a:pt x="75518" y="37545"/>
                    </a:cubicBezTo>
                    <a:close/>
                  </a:path>
                </a:pathLst>
              </a:custGeom>
              <a:solidFill>
                <a:srgbClr val="D8D8D8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66D6153-C2FF-1AFB-06C2-330F5435E938}"/>
                  </a:ext>
                </a:extLst>
              </p:cNvPr>
              <p:cNvSpPr/>
              <p:nvPr/>
            </p:nvSpPr>
            <p:spPr>
              <a:xfrm>
                <a:off x="5720382" y="2463049"/>
                <a:ext cx="74778" cy="74724"/>
              </a:xfrm>
              <a:custGeom>
                <a:avLst/>
                <a:gdLst>
                  <a:gd name="connsiteX0" fmla="*/ 75518 w 74778"/>
                  <a:gd name="connsiteY0" fmla="*/ 37545 h 74724"/>
                  <a:gd name="connsiteX1" fmla="*/ 38129 w 74778"/>
                  <a:gd name="connsiteY1" fmla="*/ 74907 h 74724"/>
                  <a:gd name="connsiteX2" fmla="*/ 740 w 74778"/>
                  <a:gd name="connsiteY2" fmla="*/ 37545 h 74724"/>
                  <a:gd name="connsiteX3" fmla="*/ 38129 w 74778"/>
                  <a:gd name="connsiteY3" fmla="*/ 183 h 74724"/>
                  <a:gd name="connsiteX4" fmla="*/ 75518 w 74778"/>
                  <a:gd name="connsiteY4" fmla="*/ 37545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18" y="37545"/>
                    </a:moveTo>
                    <a:cubicBezTo>
                      <a:pt x="75518" y="58180"/>
                      <a:pt x="58779" y="74907"/>
                      <a:pt x="38129" y="74907"/>
                    </a:cubicBezTo>
                    <a:cubicBezTo>
                      <a:pt x="17480" y="74907"/>
                      <a:pt x="740" y="58180"/>
                      <a:pt x="740" y="37545"/>
                    </a:cubicBezTo>
                    <a:cubicBezTo>
                      <a:pt x="740" y="16911"/>
                      <a:pt x="17480" y="183"/>
                      <a:pt x="38129" y="183"/>
                    </a:cubicBezTo>
                    <a:cubicBezTo>
                      <a:pt x="58779" y="183"/>
                      <a:pt x="75518" y="16911"/>
                      <a:pt x="75518" y="37545"/>
                    </a:cubicBezTo>
                    <a:close/>
                  </a:path>
                </a:pathLst>
              </a:custGeom>
              <a:solidFill>
                <a:srgbClr val="D8D8D8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CD6170F-CCCD-2293-74C7-CA14D3CA6F36}"/>
                  </a:ext>
                </a:extLst>
              </p:cNvPr>
              <p:cNvSpPr/>
              <p:nvPr/>
            </p:nvSpPr>
            <p:spPr>
              <a:xfrm>
                <a:off x="5720382" y="2346693"/>
                <a:ext cx="74778" cy="74724"/>
              </a:xfrm>
              <a:custGeom>
                <a:avLst/>
                <a:gdLst>
                  <a:gd name="connsiteX0" fmla="*/ 75518 w 74778"/>
                  <a:gd name="connsiteY0" fmla="*/ 37545 h 74724"/>
                  <a:gd name="connsiteX1" fmla="*/ 38129 w 74778"/>
                  <a:gd name="connsiteY1" fmla="*/ 74907 h 74724"/>
                  <a:gd name="connsiteX2" fmla="*/ 740 w 74778"/>
                  <a:gd name="connsiteY2" fmla="*/ 37545 h 74724"/>
                  <a:gd name="connsiteX3" fmla="*/ 38129 w 74778"/>
                  <a:gd name="connsiteY3" fmla="*/ 183 h 74724"/>
                  <a:gd name="connsiteX4" fmla="*/ 75518 w 74778"/>
                  <a:gd name="connsiteY4" fmla="*/ 37545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18" y="37545"/>
                    </a:moveTo>
                    <a:cubicBezTo>
                      <a:pt x="75518" y="58180"/>
                      <a:pt x="58779" y="74907"/>
                      <a:pt x="38129" y="74907"/>
                    </a:cubicBezTo>
                    <a:cubicBezTo>
                      <a:pt x="17480" y="74907"/>
                      <a:pt x="740" y="58180"/>
                      <a:pt x="740" y="37545"/>
                    </a:cubicBezTo>
                    <a:cubicBezTo>
                      <a:pt x="740" y="16911"/>
                      <a:pt x="17480" y="183"/>
                      <a:pt x="38129" y="183"/>
                    </a:cubicBezTo>
                    <a:cubicBezTo>
                      <a:pt x="58779" y="183"/>
                      <a:pt x="75518" y="16911"/>
                      <a:pt x="75518" y="37545"/>
                    </a:cubicBezTo>
                    <a:close/>
                  </a:path>
                </a:pathLst>
              </a:custGeom>
              <a:solidFill>
                <a:srgbClr val="D8D8D8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425ABC-387C-346B-A926-C4D625120EBE}"/>
                </a:ext>
              </a:extLst>
            </p:cNvPr>
            <p:cNvSpPr/>
            <p:nvPr/>
          </p:nvSpPr>
          <p:spPr>
            <a:xfrm>
              <a:off x="5789819" y="1973073"/>
              <a:ext cx="1410107" cy="1910802"/>
            </a:xfrm>
            <a:custGeom>
              <a:avLst/>
              <a:gdLst>
                <a:gd name="connsiteX0" fmla="*/ 1367377 w 1410107"/>
                <a:gd name="connsiteY0" fmla="*/ 0 h 1910802"/>
                <a:gd name="connsiteX1" fmla="*/ 1410107 w 1410107"/>
                <a:gd name="connsiteY1" fmla="*/ 0 h 1910802"/>
                <a:gd name="connsiteX2" fmla="*/ 1410107 w 1410107"/>
                <a:gd name="connsiteY2" fmla="*/ 1910802 h 1910802"/>
                <a:gd name="connsiteX3" fmla="*/ 1367377 w 1410107"/>
                <a:gd name="connsiteY3" fmla="*/ 1910802 h 1910802"/>
                <a:gd name="connsiteX4" fmla="*/ 42731 w 1410107"/>
                <a:gd name="connsiteY4" fmla="*/ 1910802 h 1910802"/>
                <a:gd name="connsiteX5" fmla="*/ 0 w 1410107"/>
                <a:gd name="connsiteY5" fmla="*/ 1910802 h 1910802"/>
                <a:gd name="connsiteX6" fmla="*/ 0 w 1410107"/>
                <a:gd name="connsiteY6" fmla="*/ 0 h 1910802"/>
                <a:gd name="connsiteX7" fmla="*/ 42731 w 1410107"/>
                <a:gd name="connsiteY7" fmla="*/ 0 h 191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0107" h="1910802">
                  <a:moveTo>
                    <a:pt x="1367377" y="0"/>
                  </a:moveTo>
                  <a:cubicBezTo>
                    <a:pt x="1390976" y="0"/>
                    <a:pt x="1410107" y="0"/>
                    <a:pt x="1410107" y="0"/>
                  </a:cubicBezTo>
                  <a:lnTo>
                    <a:pt x="1410107" y="1910802"/>
                  </a:lnTo>
                  <a:cubicBezTo>
                    <a:pt x="1410107" y="1910802"/>
                    <a:pt x="1390976" y="1910802"/>
                    <a:pt x="1367377" y="1910802"/>
                  </a:cubicBezTo>
                  <a:lnTo>
                    <a:pt x="42731" y="1910802"/>
                  </a:lnTo>
                  <a:cubicBezTo>
                    <a:pt x="19131" y="1910802"/>
                    <a:pt x="0" y="1910802"/>
                    <a:pt x="0" y="1910802"/>
                  </a:cubicBezTo>
                  <a:lnTo>
                    <a:pt x="0" y="0"/>
                  </a:lnTo>
                  <a:cubicBezTo>
                    <a:pt x="0" y="0"/>
                    <a:pt x="19131" y="0"/>
                    <a:pt x="42731" y="0"/>
                  </a:cubicBezTo>
                  <a:close/>
                </a:path>
              </a:pathLst>
            </a:custGeom>
            <a:solidFill>
              <a:srgbClr val="FFFFFF"/>
            </a:solidFill>
            <a:ln w="2133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63E81A-BB5A-74AB-48DE-8AE7362E00F0}"/>
                </a:ext>
              </a:extLst>
            </p:cNvPr>
            <p:cNvSpPr txBox="1"/>
            <p:nvPr/>
          </p:nvSpPr>
          <p:spPr>
            <a:xfrm>
              <a:off x="6528953" y="2557170"/>
              <a:ext cx="368036" cy="26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>
                  <a:ln/>
                  <a:solidFill>
                    <a:srgbClr val="333333"/>
                  </a:solidFill>
                  <a:latin typeface="Josefin Sans" pitchFamily="2" charset="0"/>
                  <a:ea typeface="Roboto"/>
                  <a:cs typeface="Roboto"/>
                  <a:sym typeface="Roboto"/>
                  <a:rtl val="0"/>
                </a:rPr>
                <a:t>cat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96E707-11FE-9D23-7F02-29C1B07E8CDE}"/>
                </a:ext>
              </a:extLst>
            </p:cNvPr>
            <p:cNvSpPr txBox="1"/>
            <p:nvPr/>
          </p:nvSpPr>
          <p:spPr>
            <a:xfrm>
              <a:off x="1865985" y="2044776"/>
              <a:ext cx="904703" cy="26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333333"/>
                  </a:solidFill>
                  <a:latin typeface="Josefin Sans" pitchFamily="2" charset="0"/>
                  <a:ea typeface="Roboto"/>
                  <a:cs typeface="Roboto"/>
                  <a:sym typeface="Roboto"/>
                  <a:rtl val="0"/>
                </a:rPr>
                <a:t>input 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67FC4F-4D7B-318D-34D8-BF7E43545500}"/>
                </a:ext>
              </a:extLst>
            </p:cNvPr>
            <p:cNvSpPr txBox="1"/>
            <p:nvPr/>
          </p:nvSpPr>
          <p:spPr>
            <a:xfrm>
              <a:off x="5076116" y="1713854"/>
              <a:ext cx="1540196" cy="26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333333"/>
                  </a:solidFill>
                  <a:latin typeface="Josefin Sans" pitchFamily="2" charset="0"/>
                  <a:ea typeface="Roboto"/>
                  <a:cs typeface="Roboto"/>
                  <a:sym typeface="Roboto"/>
                  <a:rtl val="0"/>
                </a:rPr>
                <a:t>classification layers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1CD0B6-ED78-1CA2-2030-9A587CAE41B0}"/>
                </a:ext>
              </a:extLst>
            </p:cNvPr>
            <p:cNvSpPr txBox="1"/>
            <p:nvPr/>
          </p:nvSpPr>
          <p:spPr>
            <a:xfrm>
              <a:off x="5770487" y="1954040"/>
              <a:ext cx="1083592" cy="26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>
                  <a:ln/>
                  <a:solidFill>
                    <a:srgbClr val="333333"/>
                  </a:solidFill>
                  <a:latin typeface="Josefin Sans" pitchFamily="2" charset="0"/>
                  <a:ea typeface="Roboto"/>
                  <a:cs typeface="Roboto"/>
                  <a:sym typeface="Roboto"/>
                  <a:rtl val="0"/>
                </a:rPr>
                <a:t>rebuilt layers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BEDA2-E1D2-3FA3-7C12-024D378D38A5}"/>
                </a:ext>
              </a:extLst>
            </p:cNvPr>
            <p:cNvSpPr txBox="1"/>
            <p:nvPr/>
          </p:nvSpPr>
          <p:spPr>
            <a:xfrm>
              <a:off x="4274918" y="1393608"/>
              <a:ext cx="1482651" cy="26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>
                  <a:ln/>
                  <a:solidFill>
                    <a:srgbClr val="333333"/>
                  </a:solidFill>
                  <a:latin typeface="Josefin Sans" pitchFamily="2" charset="0"/>
                  <a:ea typeface="Roboto"/>
                  <a:cs typeface="Roboto"/>
                  <a:sym typeface="Roboto"/>
                  <a:rtl val="0"/>
                </a:rPr>
                <a:t>existing ML model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CF75D4-6A1E-5718-AA4D-E4ECA67069C4}"/>
                </a:ext>
              </a:extLst>
            </p:cNvPr>
            <p:cNvSpPr txBox="1"/>
            <p:nvPr/>
          </p:nvSpPr>
          <p:spPr>
            <a:xfrm>
              <a:off x="6526283" y="2936128"/>
              <a:ext cx="598215" cy="26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>
                  <a:ln/>
                  <a:solidFill>
                    <a:srgbClr val="333333"/>
                  </a:solidFill>
                  <a:latin typeface="Josefin Sans" pitchFamily="2" charset="0"/>
                  <a:ea typeface="Roboto"/>
                  <a:cs typeface="Roboto"/>
                  <a:sym typeface="Roboto"/>
                  <a:rtl val="0"/>
                </a:rPr>
                <a:t>parrot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DBF1A3-44DA-32DD-4156-280C39CAD6FD}"/>
                </a:ext>
              </a:extLst>
            </p:cNvPr>
            <p:cNvSpPr txBox="1"/>
            <p:nvPr/>
          </p:nvSpPr>
          <p:spPr>
            <a:xfrm>
              <a:off x="6528953" y="2749318"/>
              <a:ext cx="423079" cy="26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>
                  <a:ln/>
                  <a:solidFill>
                    <a:srgbClr val="333333"/>
                  </a:solidFill>
                  <a:latin typeface="Josefin Sans" pitchFamily="2" charset="0"/>
                  <a:ea typeface="Roboto"/>
                  <a:cs typeface="Roboto"/>
                  <a:sym typeface="Roboto"/>
                  <a:rtl val="0"/>
                </a:rPr>
                <a:t>dog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FE5940-FAC0-8317-46A1-7F5C33C3F1EE}"/>
                </a:ext>
              </a:extLst>
            </p:cNvPr>
            <p:cNvSpPr/>
            <p:nvPr/>
          </p:nvSpPr>
          <p:spPr>
            <a:xfrm>
              <a:off x="5907328" y="2261294"/>
              <a:ext cx="256383" cy="1334359"/>
            </a:xfrm>
            <a:custGeom>
              <a:avLst/>
              <a:gdLst>
                <a:gd name="connsiteX0" fmla="*/ 128192 w 256383"/>
                <a:gd name="connsiteY0" fmla="*/ 0 h 1334359"/>
                <a:gd name="connsiteX1" fmla="*/ 256383 w 256383"/>
                <a:gd name="connsiteY1" fmla="*/ 0 h 1334359"/>
                <a:gd name="connsiteX2" fmla="*/ 256383 w 256383"/>
                <a:gd name="connsiteY2" fmla="*/ 1334359 h 1334359"/>
                <a:gd name="connsiteX3" fmla="*/ 128192 w 256383"/>
                <a:gd name="connsiteY3" fmla="*/ 1334359 h 1334359"/>
                <a:gd name="connsiteX4" fmla="*/ 128192 w 256383"/>
                <a:gd name="connsiteY4" fmla="*/ 1334359 h 1334359"/>
                <a:gd name="connsiteX5" fmla="*/ 0 w 256383"/>
                <a:gd name="connsiteY5" fmla="*/ 1334359 h 1334359"/>
                <a:gd name="connsiteX6" fmla="*/ 0 w 256383"/>
                <a:gd name="connsiteY6" fmla="*/ 0 h 1334359"/>
                <a:gd name="connsiteX7" fmla="*/ 128192 w 256383"/>
                <a:gd name="connsiteY7" fmla="*/ 0 h 133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383" h="1334359">
                  <a:moveTo>
                    <a:pt x="128192" y="0"/>
                  </a:moveTo>
                  <a:cubicBezTo>
                    <a:pt x="198990" y="0"/>
                    <a:pt x="256383" y="0"/>
                    <a:pt x="256383" y="0"/>
                  </a:cubicBezTo>
                  <a:lnTo>
                    <a:pt x="256383" y="1334359"/>
                  </a:lnTo>
                  <a:cubicBezTo>
                    <a:pt x="256383" y="1334359"/>
                    <a:pt x="198990" y="1334359"/>
                    <a:pt x="128192" y="1334359"/>
                  </a:cubicBezTo>
                  <a:lnTo>
                    <a:pt x="128192" y="1334359"/>
                  </a:lnTo>
                  <a:cubicBezTo>
                    <a:pt x="57393" y="1334359"/>
                    <a:pt x="0" y="1334359"/>
                    <a:pt x="0" y="1334359"/>
                  </a:cubicBezTo>
                  <a:lnTo>
                    <a:pt x="0" y="0"/>
                  </a:lnTo>
                  <a:cubicBezTo>
                    <a:pt x="0" y="0"/>
                    <a:pt x="57393" y="0"/>
                    <a:pt x="128192" y="0"/>
                  </a:cubicBez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 w="533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9DB08F0-5E7B-3CC8-59FA-40A97DECFBA4}"/>
                </a:ext>
              </a:extLst>
            </p:cNvPr>
            <p:cNvSpPr/>
            <p:nvPr/>
          </p:nvSpPr>
          <p:spPr>
            <a:xfrm>
              <a:off x="6313268" y="2570865"/>
              <a:ext cx="256383" cy="624480"/>
            </a:xfrm>
            <a:custGeom>
              <a:avLst/>
              <a:gdLst>
                <a:gd name="connsiteX0" fmla="*/ 128192 w 256383"/>
                <a:gd name="connsiteY0" fmla="*/ 0 h 624480"/>
                <a:gd name="connsiteX1" fmla="*/ 256383 w 256383"/>
                <a:gd name="connsiteY1" fmla="*/ 0 h 624480"/>
                <a:gd name="connsiteX2" fmla="*/ 256383 w 256383"/>
                <a:gd name="connsiteY2" fmla="*/ 624480 h 624480"/>
                <a:gd name="connsiteX3" fmla="*/ 128192 w 256383"/>
                <a:gd name="connsiteY3" fmla="*/ 624480 h 624480"/>
                <a:gd name="connsiteX4" fmla="*/ 128192 w 256383"/>
                <a:gd name="connsiteY4" fmla="*/ 624480 h 624480"/>
                <a:gd name="connsiteX5" fmla="*/ 0 w 256383"/>
                <a:gd name="connsiteY5" fmla="*/ 624480 h 624480"/>
                <a:gd name="connsiteX6" fmla="*/ 0 w 256383"/>
                <a:gd name="connsiteY6" fmla="*/ 0 h 624480"/>
                <a:gd name="connsiteX7" fmla="*/ 128192 w 256383"/>
                <a:gd name="connsiteY7" fmla="*/ 0 h 62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383" h="624480">
                  <a:moveTo>
                    <a:pt x="128192" y="0"/>
                  </a:moveTo>
                  <a:cubicBezTo>
                    <a:pt x="198990" y="0"/>
                    <a:pt x="256383" y="0"/>
                    <a:pt x="256383" y="0"/>
                  </a:cubicBezTo>
                  <a:lnTo>
                    <a:pt x="256383" y="624480"/>
                  </a:lnTo>
                  <a:cubicBezTo>
                    <a:pt x="256383" y="624480"/>
                    <a:pt x="198990" y="624480"/>
                    <a:pt x="128192" y="624480"/>
                  </a:cubicBezTo>
                  <a:lnTo>
                    <a:pt x="128192" y="624480"/>
                  </a:lnTo>
                  <a:cubicBezTo>
                    <a:pt x="57393" y="624480"/>
                    <a:pt x="0" y="624480"/>
                    <a:pt x="0" y="624480"/>
                  </a:cubicBezTo>
                  <a:lnTo>
                    <a:pt x="0" y="0"/>
                  </a:lnTo>
                  <a:cubicBezTo>
                    <a:pt x="0" y="0"/>
                    <a:pt x="57393" y="0"/>
                    <a:pt x="12819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533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latin typeface="Josefin Sans" pitchFamily="2" charset="0"/>
              </a:endParaRPr>
            </a:p>
          </p:txBody>
        </p:sp>
        <p:grpSp>
          <p:nvGrpSpPr>
            <p:cNvPr id="35" name="Graphic 1">
              <a:extLst>
                <a:ext uri="{FF2B5EF4-FFF2-40B4-BE49-F238E27FC236}">
                  <a16:creationId xmlns:a16="http://schemas.microsoft.com/office/drawing/2014/main" id="{4523B677-C2BA-7100-C5E1-E3B04303B222}"/>
                </a:ext>
              </a:extLst>
            </p:cNvPr>
            <p:cNvGrpSpPr/>
            <p:nvPr/>
          </p:nvGrpSpPr>
          <p:grpSpPr>
            <a:xfrm>
              <a:off x="5314442" y="2122521"/>
              <a:ext cx="74778" cy="1174236"/>
              <a:chOff x="5314442" y="2122521"/>
              <a:chExt cx="74778" cy="1174236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99C6FBA-A9AF-57FF-9D62-43AD0F865EAF}"/>
                  </a:ext>
                </a:extLst>
              </p:cNvPr>
              <p:cNvSpPr/>
              <p:nvPr/>
            </p:nvSpPr>
            <p:spPr>
              <a:xfrm>
                <a:off x="5314442" y="3222033"/>
                <a:ext cx="74778" cy="74724"/>
              </a:xfrm>
              <a:custGeom>
                <a:avLst/>
                <a:gdLst>
                  <a:gd name="connsiteX0" fmla="*/ 75442 w 74778"/>
                  <a:gd name="connsiteY0" fmla="*/ 37503 h 74724"/>
                  <a:gd name="connsiteX1" fmla="*/ 38053 w 74778"/>
                  <a:gd name="connsiteY1" fmla="*/ 74865 h 74724"/>
                  <a:gd name="connsiteX2" fmla="*/ 664 w 74778"/>
                  <a:gd name="connsiteY2" fmla="*/ 37503 h 74724"/>
                  <a:gd name="connsiteX3" fmla="*/ 38053 w 74778"/>
                  <a:gd name="connsiteY3" fmla="*/ 141 h 74724"/>
                  <a:gd name="connsiteX4" fmla="*/ 75442 w 74778"/>
                  <a:gd name="connsiteY4" fmla="*/ 37503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442" y="37503"/>
                    </a:moveTo>
                    <a:cubicBezTo>
                      <a:pt x="75442" y="58138"/>
                      <a:pt x="58703" y="74865"/>
                      <a:pt x="38053" y="74865"/>
                    </a:cubicBezTo>
                    <a:cubicBezTo>
                      <a:pt x="17404" y="74865"/>
                      <a:pt x="664" y="58138"/>
                      <a:pt x="664" y="37503"/>
                    </a:cubicBezTo>
                    <a:cubicBezTo>
                      <a:pt x="664" y="16869"/>
                      <a:pt x="17404" y="141"/>
                      <a:pt x="38053" y="141"/>
                    </a:cubicBezTo>
                    <a:cubicBezTo>
                      <a:pt x="58703" y="141"/>
                      <a:pt x="75442" y="16869"/>
                      <a:pt x="75442" y="37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98695A2-690A-BB47-628E-45459E99CD18}"/>
                  </a:ext>
                </a:extLst>
              </p:cNvPr>
              <p:cNvSpPr/>
              <p:nvPr/>
            </p:nvSpPr>
            <p:spPr>
              <a:xfrm>
                <a:off x="5314442" y="3099272"/>
                <a:ext cx="74778" cy="74724"/>
              </a:xfrm>
              <a:custGeom>
                <a:avLst/>
                <a:gdLst>
                  <a:gd name="connsiteX0" fmla="*/ 75442 w 74778"/>
                  <a:gd name="connsiteY0" fmla="*/ 37503 h 74724"/>
                  <a:gd name="connsiteX1" fmla="*/ 38053 w 74778"/>
                  <a:gd name="connsiteY1" fmla="*/ 74865 h 74724"/>
                  <a:gd name="connsiteX2" fmla="*/ 664 w 74778"/>
                  <a:gd name="connsiteY2" fmla="*/ 37503 h 74724"/>
                  <a:gd name="connsiteX3" fmla="*/ 38053 w 74778"/>
                  <a:gd name="connsiteY3" fmla="*/ 141 h 74724"/>
                  <a:gd name="connsiteX4" fmla="*/ 75442 w 74778"/>
                  <a:gd name="connsiteY4" fmla="*/ 37503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442" y="37503"/>
                    </a:moveTo>
                    <a:cubicBezTo>
                      <a:pt x="75442" y="58138"/>
                      <a:pt x="58703" y="74865"/>
                      <a:pt x="38053" y="74865"/>
                    </a:cubicBezTo>
                    <a:cubicBezTo>
                      <a:pt x="17404" y="74865"/>
                      <a:pt x="664" y="58138"/>
                      <a:pt x="664" y="37503"/>
                    </a:cubicBezTo>
                    <a:cubicBezTo>
                      <a:pt x="664" y="16869"/>
                      <a:pt x="17404" y="141"/>
                      <a:pt x="38053" y="141"/>
                    </a:cubicBezTo>
                    <a:cubicBezTo>
                      <a:pt x="58703" y="141"/>
                      <a:pt x="75442" y="16869"/>
                      <a:pt x="75442" y="37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C28848A-68A1-2F38-E7D6-E8BE484119A1}"/>
                  </a:ext>
                </a:extLst>
              </p:cNvPr>
              <p:cNvSpPr/>
              <p:nvPr/>
            </p:nvSpPr>
            <p:spPr>
              <a:xfrm>
                <a:off x="5314442" y="2976511"/>
                <a:ext cx="74778" cy="74724"/>
              </a:xfrm>
              <a:custGeom>
                <a:avLst/>
                <a:gdLst>
                  <a:gd name="connsiteX0" fmla="*/ 75442 w 74778"/>
                  <a:gd name="connsiteY0" fmla="*/ 37503 h 74724"/>
                  <a:gd name="connsiteX1" fmla="*/ 38053 w 74778"/>
                  <a:gd name="connsiteY1" fmla="*/ 74865 h 74724"/>
                  <a:gd name="connsiteX2" fmla="*/ 664 w 74778"/>
                  <a:gd name="connsiteY2" fmla="*/ 37503 h 74724"/>
                  <a:gd name="connsiteX3" fmla="*/ 38053 w 74778"/>
                  <a:gd name="connsiteY3" fmla="*/ 141 h 74724"/>
                  <a:gd name="connsiteX4" fmla="*/ 75442 w 74778"/>
                  <a:gd name="connsiteY4" fmla="*/ 37503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442" y="37503"/>
                    </a:moveTo>
                    <a:cubicBezTo>
                      <a:pt x="75442" y="58138"/>
                      <a:pt x="58703" y="74865"/>
                      <a:pt x="38053" y="74865"/>
                    </a:cubicBezTo>
                    <a:cubicBezTo>
                      <a:pt x="17404" y="74865"/>
                      <a:pt x="664" y="58138"/>
                      <a:pt x="664" y="37503"/>
                    </a:cubicBezTo>
                    <a:cubicBezTo>
                      <a:pt x="664" y="16869"/>
                      <a:pt x="17404" y="141"/>
                      <a:pt x="38053" y="141"/>
                    </a:cubicBezTo>
                    <a:cubicBezTo>
                      <a:pt x="58703" y="141"/>
                      <a:pt x="75442" y="16869"/>
                      <a:pt x="75442" y="37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4F0753D-8ABF-09BA-D139-049C8DB7F643}"/>
                  </a:ext>
                </a:extLst>
              </p:cNvPr>
              <p:cNvSpPr/>
              <p:nvPr/>
            </p:nvSpPr>
            <p:spPr>
              <a:xfrm>
                <a:off x="5314442" y="2853750"/>
                <a:ext cx="74778" cy="74724"/>
              </a:xfrm>
              <a:custGeom>
                <a:avLst/>
                <a:gdLst>
                  <a:gd name="connsiteX0" fmla="*/ 75442 w 74778"/>
                  <a:gd name="connsiteY0" fmla="*/ 37503 h 74724"/>
                  <a:gd name="connsiteX1" fmla="*/ 38053 w 74778"/>
                  <a:gd name="connsiteY1" fmla="*/ 74865 h 74724"/>
                  <a:gd name="connsiteX2" fmla="*/ 664 w 74778"/>
                  <a:gd name="connsiteY2" fmla="*/ 37503 h 74724"/>
                  <a:gd name="connsiteX3" fmla="*/ 38053 w 74778"/>
                  <a:gd name="connsiteY3" fmla="*/ 141 h 74724"/>
                  <a:gd name="connsiteX4" fmla="*/ 75442 w 74778"/>
                  <a:gd name="connsiteY4" fmla="*/ 37503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442" y="37503"/>
                    </a:moveTo>
                    <a:cubicBezTo>
                      <a:pt x="75442" y="58138"/>
                      <a:pt x="58703" y="74865"/>
                      <a:pt x="38053" y="74865"/>
                    </a:cubicBezTo>
                    <a:cubicBezTo>
                      <a:pt x="17404" y="74865"/>
                      <a:pt x="664" y="58138"/>
                      <a:pt x="664" y="37503"/>
                    </a:cubicBezTo>
                    <a:cubicBezTo>
                      <a:pt x="664" y="16869"/>
                      <a:pt x="17404" y="141"/>
                      <a:pt x="38053" y="141"/>
                    </a:cubicBezTo>
                    <a:cubicBezTo>
                      <a:pt x="58703" y="141"/>
                      <a:pt x="75442" y="16869"/>
                      <a:pt x="75442" y="37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0C92E2F-2E0A-6A02-26DA-715634DE0346}"/>
                  </a:ext>
                </a:extLst>
              </p:cNvPr>
              <p:cNvSpPr/>
              <p:nvPr/>
            </p:nvSpPr>
            <p:spPr>
              <a:xfrm>
                <a:off x="5314442" y="2730989"/>
                <a:ext cx="74778" cy="74724"/>
              </a:xfrm>
              <a:custGeom>
                <a:avLst/>
                <a:gdLst>
                  <a:gd name="connsiteX0" fmla="*/ 75442 w 74778"/>
                  <a:gd name="connsiteY0" fmla="*/ 37503 h 74724"/>
                  <a:gd name="connsiteX1" fmla="*/ 38053 w 74778"/>
                  <a:gd name="connsiteY1" fmla="*/ 74865 h 74724"/>
                  <a:gd name="connsiteX2" fmla="*/ 664 w 74778"/>
                  <a:gd name="connsiteY2" fmla="*/ 37503 h 74724"/>
                  <a:gd name="connsiteX3" fmla="*/ 38053 w 74778"/>
                  <a:gd name="connsiteY3" fmla="*/ 141 h 74724"/>
                  <a:gd name="connsiteX4" fmla="*/ 75442 w 74778"/>
                  <a:gd name="connsiteY4" fmla="*/ 37503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442" y="37503"/>
                    </a:moveTo>
                    <a:cubicBezTo>
                      <a:pt x="75442" y="58138"/>
                      <a:pt x="58703" y="74865"/>
                      <a:pt x="38053" y="74865"/>
                    </a:cubicBezTo>
                    <a:cubicBezTo>
                      <a:pt x="17404" y="74865"/>
                      <a:pt x="664" y="58138"/>
                      <a:pt x="664" y="37503"/>
                    </a:cubicBezTo>
                    <a:cubicBezTo>
                      <a:pt x="664" y="16869"/>
                      <a:pt x="17404" y="141"/>
                      <a:pt x="38053" y="141"/>
                    </a:cubicBezTo>
                    <a:cubicBezTo>
                      <a:pt x="58703" y="141"/>
                      <a:pt x="75442" y="16869"/>
                      <a:pt x="75442" y="37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2847696-3D4B-9ADA-21CA-BBE809E94199}"/>
                  </a:ext>
                </a:extLst>
              </p:cNvPr>
              <p:cNvSpPr/>
              <p:nvPr/>
            </p:nvSpPr>
            <p:spPr>
              <a:xfrm>
                <a:off x="5314442" y="2613565"/>
                <a:ext cx="74778" cy="74724"/>
              </a:xfrm>
              <a:custGeom>
                <a:avLst/>
                <a:gdLst>
                  <a:gd name="connsiteX0" fmla="*/ 75442 w 74778"/>
                  <a:gd name="connsiteY0" fmla="*/ 37503 h 74724"/>
                  <a:gd name="connsiteX1" fmla="*/ 38053 w 74778"/>
                  <a:gd name="connsiteY1" fmla="*/ 74865 h 74724"/>
                  <a:gd name="connsiteX2" fmla="*/ 664 w 74778"/>
                  <a:gd name="connsiteY2" fmla="*/ 37503 h 74724"/>
                  <a:gd name="connsiteX3" fmla="*/ 38053 w 74778"/>
                  <a:gd name="connsiteY3" fmla="*/ 141 h 74724"/>
                  <a:gd name="connsiteX4" fmla="*/ 75442 w 74778"/>
                  <a:gd name="connsiteY4" fmla="*/ 37503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442" y="37503"/>
                    </a:moveTo>
                    <a:cubicBezTo>
                      <a:pt x="75442" y="58138"/>
                      <a:pt x="58703" y="74865"/>
                      <a:pt x="38053" y="74865"/>
                    </a:cubicBezTo>
                    <a:cubicBezTo>
                      <a:pt x="17404" y="74865"/>
                      <a:pt x="664" y="58138"/>
                      <a:pt x="664" y="37503"/>
                    </a:cubicBezTo>
                    <a:cubicBezTo>
                      <a:pt x="664" y="16869"/>
                      <a:pt x="17404" y="141"/>
                      <a:pt x="38053" y="141"/>
                    </a:cubicBezTo>
                    <a:cubicBezTo>
                      <a:pt x="58703" y="141"/>
                      <a:pt x="75442" y="16869"/>
                      <a:pt x="75442" y="37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E65FF60-22EB-321E-025F-17D78CEEF594}"/>
                  </a:ext>
                </a:extLst>
              </p:cNvPr>
              <p:cNvSpPr/>
              <p:nvPr/>
            </p:nvSpPr>
            <p:spPr>
              <a:xfrm>
                <a:off x="5314442" y="2490804"/>
                <a:ext cx="74778" cy="74724"/>
              </a:xfrm>
              <a:custGeom>
                <a:avLst/>
                <a:gdLst>
                  <a:gd name="connsiteX0" fmla="*/ 75442 w 74778"/>
                  <a:gd name="connsiteY0" fmla="*/ 37503 h 74724"/>
                  <a:gd name="connsiteX1" fmla="*/ 38053 w 74778"/>
                  <a:gd name="connsiteY1" fmla="*/ 74865 h 74724"/>
                  <a:gd name="connsiteX2" fmla="*/ 664 w 74778"/>
                  <a:gd name="connsiteY2" fmla="*/ 37503 h 74724"/>
                  <a:gd name="connsiteX3" fmla="*/ 38053 w 74778"/>
                  <a:gd name="connsiteY3" fmla="*/ 141 h 74724"/>
                  <a:gd name="connsiteX4" fmla="*/ 75442 w 74778"/>
                  <a:gd name="connsiteY4" fmla="*/ 37503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442" y="37503"/>
                    </a:moveTo>
                    <a:cubicBezTo>
                      <a:pt x="75442" y="58138"/>
                      <a:pt x="58703" y="74865"/>
                      <a:pt x="38053" y="74865"/>
                    </a:cubicBezTo>
                    <a:cubicBezTo>
                      <a:pt x="17404" y="74865"/>
                      <a:pt x="664" y="58138"/>
                      <a:pt x="664" y="37503"/>
                    </a:cubicBezTo>
                    <a:cubicBezTo>
                      <a:pt x="664" y="16869"/>
                      <a:pt x="17404" y="141"/>
                      <a:pt x="38053" y="141"/>
                    </a:cubicBezTo>
                    <a:cubicBezTo>
                      <a:pt x="58703" y="141"/>
                      <a:pt x="75442" y="16869"/>
                      <a:pt x="75442" y="37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40F850B-1044-7CF4-B0C7-BC07A573E06C}"/>
                  </a:ext>
                </a:extLst>
              </p:cNvPr>
              <p:cNvSpPr/>
              <p:nvPr/>
            </p:nvSpPr>
            <p:spPr>
              <a:xfrm>
                <a:off x="5314442" y="2368043"/>
                <a:ext cx="74778" cy="74724"/>
              </a:xfrm>
              <a:custGeom>
                <a:avLst/>
                <a:gdLst>
                  <a:gd name="connsiteX0" fmla="*/ 75442 w 74778"/>
                  <a:gd name="connsiteY0" fmla="*/ 37503 h 74724"/>
                  <a:gd name="connsiteX1" fmla="*/ 38053 w 74778"/>
                  <a:gd name="connsiteY1" fmla="*/ 74865 h 74724"/>
                  <a:gd name="connsiteX2" fmla="*/ 664 w 74778"/>
                  <a:gd name="connsiteY2" fmla="*/ 37503 h 74724"/>
                  <a:gd name="connsiteX3" fmla="*/ 38053 w 74778"/>
                  <a:gd name="connsiteY3" fmla="*/ 141 h 74724"/>
                  <a:gd name="connsiteX4" fmla="*/ 75442 w 74778"/>
                  <a:gd name="connsiteY4" fmla="*/ 37503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442" y="37503"/>
                    </a:moveTo>
                    <a:cubicBezTo>
                      <a:pt x="75442" y="58138"/>
                      <a:pt x="58703" y="74865"/>
                      <a:pt x="38053" y="74865"/>
                    </a:cubicBezTo>
                    <a:cubicBezTo>
                      <a:pt x="17404" y="74865"/>
                      <a:pt x="664" y="58138"/>
                      <a:pt x="664" y="37503"/>
                    </a:cubicBezTo>
                    <a:cubicBezTo>
                      <a:pt x="664" y="16869"/>
                      <a:pt x="17404" y="141"/>
                      <a:pt x="38053" y="141"/>
                    </a:cubicBezTo>
                    <a:cubicBezTo>
                      <a:pt x="58703" y="141"/>
                      <a:pt x="75442" y="16869"/>
                      <a:pt x="75442" y="37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583A0C1-A785-6221-AA66-DEAA590749E1}"/>
                  </a:ext>
                </a:extLst>
              </p:cNvPr>
              <p:cNvSpPr/>
              <p:nvPr/>
            </p:nvSpPr>
            <p:spPr>
              <a:xfrm>
                <a:off x="5314442" y="2245282"/>
                <a:ext cx="74778" cy="74724"/>
              </a:xfrm>
              <a:custGeom>
                <a:avLst/>
                <a:gdLst>
                  <a:gd name="connsiteX0" fmla="*/ 75442 w 74778"/>
                  <a:gd name="connsiteY0" fmla="*/ 37503 h 74724"/>
                  <a:gd name="connsiteX1" fmla="*/ 38053 w 74778"/>
                  <a:gd name="connsiteY1" fmla="*/ 74865 h 74724"/>
                  <a:gd name="connsiteX2" fmla="*/ 664 w 74778"/>
                  <a:gd name="connsiteY2" fmla="*/ 37503 h 74724"/>
                  <a:gd name="connsiteX3" fmla="*/ 38053 w 74778"/>
                  <a:gd name="connsiteY3" fmla="*/ 141 h 74724"/>
                  <a:gd name="connsiteX4" fmla="*/ 75442 w 74778"/>
                  <a:gd name="connsiteY4" fmla="*/ 37503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442" y="37503"/>
                    </a:moveTo>
                    <a:cubicBezTo>
                      <a:pt x="75442" y="58138"/>
                      <a:pt x="58703" y="74865"/>
                      <a:pt x="38053" y="74865"/>
                    </a:cubicBezTo>
                    <a:cubicBezTo>
                      <a:pt x="17404" y="74865"/>
                      <a:pt x="664" y="58138"/>
                      <a:pt x="664" y="37503"/>
                    </a:cubicBezTo>
                    <a:cubicBezTo>
                      <a:pt x="664" y="16869"/>
                      <a:pt x="17404" y="141"/>
                      <a:pt x="38053" y="141"/>
                    </a:cubicBezTo>
                    <a:cubicBezTo>
                      <a:pt x="58703" y="141"/>
                      <a:pt x="75442" y="16869"/>
                      <a:pt x="75442" y="37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1DF040B-56FD-42A5-9F85-6A8B103501BB}"/>
                  </a:ext>
                </a:extLst>
              </p:cNvPr>
              <p:cNvSpPr/>
              <p:nvPr/>
            </p:nvSpPr>
            <p:spPr>
              <a:xfrm>
                <a:off x="5314442" y="2122521"/>
                <a:ext cx="74778" cy="74724"/>
              </a:xfrm>
              <a:custGeom>
                <a:avLst/>
                <a:gdLst>
                  <a:gd name="connsiteX0" fmla="*/ 75442 w 74778"/>
                  <a:gd name="connsiteY0" fmla="*/ 37503 h 74724"/>
                  <a:gd name="connsiteX1" fmla="*/ 38053 w 74778"/>
                  <a:gd name="connsiteY1" fmla="*/ 74865 h 74724"/>
                  <a:gd name="connsiteX2" fmla="*/ 664 w 74778"/>
                  <a:gd name="connsiteY2" fmla="*/ 37503 h 74724"/>
                  <a:gd name="connsiteX3" fmla="*/ 38053 w 74778"/>
                  <a:gd name="connsiteY3" fmla="*/ 141 h 74724"/>
                  <a:gd name="connsiteX4" fmla="*/ 75442 w 74778"/>
                  <a:gd name="connsiteY4" fmla="*/ 37503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442" y="37503"/>
                    </a:moveTo>
                    <a:cubicBezTo>
                      <a:pt x="75442" y="58138"/>
                      <a:pt x="58703" y="74865"/>
                      <a:pt x="38053" y="74865"/>
                    </a:cubicBezTo>
                    <a:cubicBezTo>
                      <a:pt x="17404" y="74865"/>
                      <a:pt x="664" y="58138"/>
                      <a:pt x="664" y="37503"/>
                    </a:cubicBezTo>
                    <a:cubicBezTo>
                      <a:pt x="664" y="16869"/>
                      <a:pt x="17404" y="141"/>
                      <a:pt x="38053" y="141"/>
                    </a:cubicBezTo>
                    <a:cubicBezTo>
                      <a:pt x="58703" y="141"/>
                      <a:pt x="75442" y="16869"/>
                      <a:pt x="75442" y="37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</p:grpSp>
        <p:grpSp>
          <p:nvGrpSpPr>
            <p:cNvPr id="46" name="Graphic 1">
              <a:extLst>
                <a:ext uri="{FF2B5EF4-FFF2-40B4-BE49-F238E27FC236}">
                  <a16:creationId xmlns:a16="http://schemas.microsoft.com/office/drawing/2014/main" id="{203E45A6-AE39-A00D-DF6F-B7A66973A3AF}"/>
                </a:ext>
              </a:extLst>
            </p:cNvPr>
            <p:cNvGrpSpPr/>
            <p:nvPr/>
          </p:nvGrpSpPr>
          <p:grpSpPr>
            <a:xfrm>
              <a:off x="5998130" y="2341356"/>
              <a:ext cx="74778" cy="1174236"/>
              <a:chOff x="5998130" y="2341356"/>
              <a:chExt cx="74778" cy="1174236"/>
            </a:xfrm>
            <a:solidFill>
              <a:srgbClr val="74D3E0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EBCBE65-5F60-D271-88B0-2B469355B179}"/>
                  </a:ext>
                </a:extLst>
              </p:cNvPr>
              <p:cNvSpPr/>
              <p:nvPr/>
            </p:nvSpPr>
            <p:spPr>
              <a:xfrm>
                <a:off x="5998130" y="3440868"/>
                <a:ext cx="74778" cy="74724"/>
              </a:xfrm>
              <a:custGeom>
                <a:avLst/>
                <a:gdLst>
                  <a:gd name="connsiteX0" fmla="*/ 75570 w 74778"/>
                  <a:gd name="connsiteY0" fmla="*/ 37544 h 74724"/>
                  <a:gd name="connsiteX1" fmla="*/ 38181 w 74778"/>
                  <a:gd name="connsiteY1" fmla="*/ 74906 h 74724"/>
                  <a:gd name="connsiteX2" fmla="*/ 792 w 74778"/>
                  <a:gd name="connsiteY2" fmla="*/ 37544 h 74724"/>
                  <a:gd name="connsiteX3" fmla="*/ 38181 w 74778"/>
                  <a:gd name="connsiteY3" fmla="*/ 182 h 74724"/>
                  <a:gd name="connsiteX4" fmla="*/ 75570 w 74778"/>
                  <a:gd name="connsiteY4" fmla="*/ 3754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70" y="37544"/>
                    </a:moveTo>
                    <a:cubicBezTo>
                      <a:pt x="75570" y="58179"/>
                      <a:pt x="58831" y="74906"/>
                      <a:pt x="38181" y="74906"/>
                    </a:cubicBezTo>
                    <a:cubicBezTo>
                      <a:pt x="17532" y="74906"/>
                      <a:pt x="792" y="58179"/>
                      <a:pt x="792" y="37544"/>
                    </a:cubicBezTo>
                    <a:cubicBezTo>
                      <a:pt x="792" y="16910"/>
                      <a:pt x="17532" y="182"/>
                      <a:pt x="38181" y="182"/>
                    </a:cubicBezTo>
                    <a:cubicBezTo>
                      <a:pt x="58831" y="182"/>
                      <a:pt x="75570" y="16910"/>
                      <a:pt x="75570" y="37544"/>
                    </a:cubicBezTo>
                    <a:close/>
                  </a:path>
                </a:pathLst>
              </a:custGeom>
              <a:solidFill>
                <a:srgbClr val="74D3E0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A48214E-1D12-34A1-7CE2-84C5776E6904}"/>
                  </a:ext>
                </a:extLst>
              </p:cNvPr>
              <p:cNvSpPr/>
              <p:nvPr/>
            </p:nvSpPr>
            <p:spPr>
              <a:xfrm>
                <a:off x="5998130" y="3318107"/>
                <a:ext cx="74778" cy="74724"/>
              </a:xfrm>
              <a:custGeom>
                <a:avLst/>
                <a:gdLst>
                  <a:gd name="connsiteX0" fmla="*/ 75570 w 74778"/>
                  <a:gd name="connsiteY0" fmla="*/ 37544 h 74724"/>
                  <a:gd name="connsiteX1" fmla="*/ 38181 w 74778"/>
                  <a:gd name="connsiteY1" fmla="*/ 74906 h 74724"/>
                  <a:gd name="connsiteX2" fmla="*/ 792 w 74778"/>
                  <a:gd name="connsiteY2" fmla="*/ 37544 h 74724"/>
                  <a:gd name="connsiteX3" fmla="*/ 38181 w 74778"/>
                  <a:gd name="connsiteY3" fmla="*/ 182 h 74724"/>
                  <a:gd name="connsiteX4" fmla="*/ 75570 w 74778"/>
                  <a:gd name="connsiteY4" fmla="*/ 3754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70" y="37544"/>
                    </a:moveTo>
                    <a:cubicBezTo>
                      <a:pt x="75570" y="58179"/>
                      <a:pt x="58831" y="74906"/>
                      <a:pt x="38181" y="74906"/>
                    </a:cubicBezTo>
                    <a:cubicBezTo>
                      <a:pt x="17532" y="74906"/>
                      <a:pt x="792" y="58179"/>
                      <a:pt x="792" y="37544"/>
                    </a:cubicBezTo>
                    <a:cubicBezTo>
                      <a:pt x="792" y="16910"/>
                      <a:pt x="17532" y="182"/>
                      <a:pt x="38181" y="182"/>
                    </a:cubicBezTo>
                    <a:cubicBezTo>
                      <a:pt x="58831" y="182"/>
                      <a:pt x="75570" y="16910"/>
                      <a:pt x="75570" y="37544"/>
                    </a:cubicBezTo>
                    <a:close/>
                  </a:path>
                </a:pathLst>
              </a:custGeom>
              <a:solidFill>
                <a:srgbClr val="74D3E0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F057053-F9F3-839B-8257-358DC578BF95}"/>
                  </a:ext>
                </a:extLst>
              </p:cNvPr>
              <p:cNvSpPr/>
              <p:nvPr/>
            </p:nvSpPr>
            <p:spPr>
              <a:xfrm>
                <a:off x="5998130" y="3195346"/>
                <a:ext cx="74778" cy="74724"/>
              </a:xfrm>
              <a:custGeom>
                <a:avLst/>
                <a:gdLst>
                  <a:gd name="connsiteX0" fmla="*/ 75570 w 74778"/>
                  <a:gd name="connsiteY0" fmla="*/ 37544 h 74724"/>
                  <a:gd name="connsiteX1" fmla="*/ 38181 w 74778"/>
                  <a:gd name="connsiteY1" fmla="*/ 74906 h 74724"/>
                  <a:gd name="connsiteX2" fmla="*/ 792 w 74778"/>
                  <a:gd name="connsiteY2" fmla="*/ 37544 h 74724"/>
                  <a:gd name="connsiteX3" fmla="*/ 38181 w 74778"/>
                  <a:gd name="connsiteY3" fmla="*/ 182 h 74724"/>
                  <a:gd name="connsiteX4" fmla="*/ 75570 w 74778"/>
                  <a:gd name="connsiteY4" fmla="*/ 3754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70" y="37544"/>
                    </a:moveTo>
                    <a:cubicBezTo>
                      <a:pt x="75570" y="58179"/>
                      <a:pt x="58831" y="74906"/>
                      <a:pt x="38181" y="74906"/>
                    </a:cubicBezTo>
                    <a:cubicBezTo>
                      <a:pt x="17532" y="74906"/>
                      <a:pt x="792" y="58179"/>
                      <a:pt x="792" y="37544"/>
                    </a:cubicBezTo>
                    <a:cubicBezTo>
                      <a:pt x="792" y="16910"/>
                      <a:pt x="17532" y="182"/>
                      <a:pt x="38181" y="182"/>
                    </a:cubicBezTo>
                    <a:cubicBezTo>
                      <a:pt x="58831" y="182"/>
                      <a:pt x="75570" y="16910"/>
                      <a:pt x="75570" y="37544"/>
                    </a:cubicBezTo>
                    <a:close/>
                  </a:path>
                </a:pathLst>
              </a:custGeom>
              <a:solidFill>
                <a:srgbClr val="74D3E0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4B2988B-8CDE-DDDA-5DD4-1B9F810CB404}"/>
                  </a:ext>
                </a:extLst>
              </p:cNvPr>
              <p:cNvSpPr/>
              <p:nvPr/>
            </p:nvSpPr>
            <p:spPr>
              <a:xfrm>
                <a:off x="5998130" y="3072585"/>
                <a:ext cx="74778" cy="74724"/>
              </a:xfrm>
              <a:custGeom>
                <a:avLst/>
                <a:gdLst>
                  <a:gd name="connsiteX0" fmla="*/ 75570 w 74778"/>
                  <a:gd name="connsiteY0" fmla="*/ 37544 h 74724"/>
                  <a:gd name="connsiteX1" fmla="*/ 38181 w 74778"/>
                  <a:gd name="connsiteY1" fmla="*/ 74906 h 74724"/>
                  <a:gd name="connsiteX2" fmla="*/ 792 w 74778"/>
                  <a:gd name="connsiteY2" fmla="*/ 37544 h 74724"/>
                  <a:gd name="connsiteX3" fmla="*/ 38181 w 74778"/>
                  <a:gd name="connsiteY3" fmla="*/ 182 h 74724"/>
                  <a:gd name="connsiteX4" fmla="*/ 75570 w 74778"/>
                  <a:gd name="connsiteY4" fmla="*/ 3754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70" y="37544"/>
                    </a:moveTo>
                    <a:cubicBezTo>
                      <a:pt x="75570" y="58179"/>
                      <a:pt x="58831" y="74906"/>
                      <a:pt x="38181" y="74906"/>
                    </a:cubicBezTo>
                    <a:cubicBezTo>
                      <a:pt x="17532" y="74906"/>
                      <a:pt x="792" y="58179"/>
                      <a:pt x="792" y="37544"/>
                    </a:cubicBezTo>
                    <a:cubicBezTo>
                      <a:pt x="792" y="16910"/>
                      <a:pt x="17532" y="182"/>
                      <a:pt x="38181" y="182"/>
                    </a:cubicBezTo>
                    <a:cubicBezTo>
                      <a:pt x="58831" y="182"/>
                      <a:pt x="75570" y="16910"/>
                      <a:pt x="75570" y="37544"/>
                    </a:cubicBezTo>
                    <a:close/>
                  </a:path>
                </a:pathLst>
              </a:custGeom>
              <a:solidFill>
                <a:srgbClr val="74D3E0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3AB4F6A-65D7-8650-40CA-68B1D2D2FACE}"/>
                  </a:ext>
                </a:extLst>
              </p:cNvPr>
              <p:cNvSpPr/>
              <p:nvPr/>
            </p:nvSpPr>
            <p:spPr>
              <a:xfrm>
                <a:off x="5998130" y="2949823"/>
                <a:ext cx="74778" cy="74724"/>
              </a:xfrm>
              <a:custGeom>
                <a:avLst/>
                <a:gdLst>
                  <a:gd name="connsiteX0" fmla="*/ 75570 w 74778"/>
                  <a:gd name="connsiteY0" fmla="*/ 37544 h 74724"/>
                  <a:gd name="connsiteX1" fmla="*/ 38181 w 74778"/>
                  <a:gd name="connsiteY1" fmla="*/ 74906 h 74724"/>
                  <a:gd name="connsiteX2" fmla="*/ 792 w 74778"/>
                  <a:gd name="connsiteY2" fmla="*/ 37544 h 74724"/>
                  <a:gd name="connsiteX3" fmla="*/ 38181 w 74778"/>
                  <a:gd name="connsiteY3" fmla="*/ 182 h 74724"/>
                  <a:gd name="connsiteX4" fmla="*/ 75570 w 74778"/>
                  <a:gd name="connsiteY4" fmla="*/ 3754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70" y="37544"/>
                    </a:moveTo>
                    <a:cubicBezTo>
                      <a:pt x="75570" y="58179"/>
                      <a:pt x="58831" y="74906"/>
                      <a:pt x="38181" y="74906"/>
                    </a:cubicBezTo>
                    <a:cubicBezTo>
                      <a:pt x="17532" y="74906"/>
                      <a:pt x="792" y="58179"/>
                      <a:pt x="792" y="37544"/>
                    </a:cubicBezTo>
                    <a:cubicBezTo>
                      <a:pt x="792" y="16910"/>
                      <a:pt x="17532" y="182"/>
                      <a:pt x="38181" y="182"/>
                    </a:cubicBezTo>
                    <a:cubicBezTo>
                      <a:pt x="58831" y="182"/>
                      <a:pt x="75570" y="16910"/>
                      <a:pt x="75570" y="37544"/>
                    </a:cubicBezTo>
                    <a:close/>
                  </a:path>
                </a:pathLst>
              </a:custGeom>
              <a:solidFill>
                <a:srgbClr val="74D3E0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B01BE55-5B68-C637-7B3D-84FDC3347F5D}"/>
                  </a:ext>
                </a:extLst>
              </p:cNvPr>
              <p:cNvSpPr/>
              <p:nvPr/>
            </p:nvSpPr>
            <p:spPr>
              <a:xfrm>
                <a:off x="5998130" y="2832400"/>
                <a:ext cx="74778" cy="74724"/>
              </a:xfrm>
              <a:custGeom>
                <a:avLst/>
                <a:gdLst>
                  <a:gd name="connsiteX0" fmla="*/ 75570 w 74778"/>
                  <a:gd name="connsiteY0" fmla="*/ 37544 h 74724"/>
                  <a:gd name="connsiteX1" fmla="*/ 38181 w 74778"/>
                  <a:gd name="connsiteY1" fmla="*/ 74906 h 74724"/>
                  <a:gd name="connsiteX2" fmla="*/ 792 w 74778"/>
                  <a:gd name="connsiteY2" fmla="*/ 37544 h 74724"/>
                  <a:gd name="connsiteX3" fmla="*/ 38181 w 74778"/>
                  <a:gd name="connsiteY3" fmla="*/ 182 h 74724"/>
                  <a:gd name="connsiteX4" fmla="*/ 75570 w 74778"/>
                  <a:gd name="connsiteY4" fmla="*/ 3754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70" y="37544"/>
                    </a:moveTo>
                    <a:cubicBezTo>
                      <a:pt x="75570" y="58179"/>
                      <a:pt x="58831" y="74906"/>
                      <a:pt x="38181" y="74906"/>
                    </a:cubicBezTo>
                    <a:cubicBezTo>
                      <a:pt x="17532" y="74906"/>
                      <a:pt x="792" y="58179"/>
                      <a:pt x="792" y="37544"/>
                    </a:cubicBezTo>
                    <a:cubicBezTo>
                      <a:pt x="792" y="16910"/>
                      <a:pt x="17532" y="182"/>
                      <a:pt x="38181" y="182"/>
                    </a:cubicBezTo>
                    <a:cubicBezTo>
                      <a:pt x="58831" y="182"/>
                      <a:pt x="75570" y="16910"/>
                      <a:pt x="75570" y="37544"/>
                    </a:cubicBezTo>
                    <a:close/>
                  </a:path>
                </a:pathLst>
              </a:custGeom>
              <a:solidFill>
                <a:srgbClr val="74D3E0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2912071-1F94-029D-E9C5-D770E6CEBADF}"/>
                  </a:ext>
                </a:extLst>
              </p:cNvPr>
              <p:cNvSpPr/>
              <p:nvPr/>
            </p:nvSpPr>
            <p:spPr>
              <a:xfrm>
                <a:off x="5998130" y="2709639"/>
                <a:ext cx="74778" cy="74724"/>
              </a:xfrm>
              <a:custGeom>
                <a:avLst/>
                <a:gdLst>
                  <a:gd name="connsiteX0" fmla="*/ 75570 w 74778"/>
                  <a:gd name="connsiteY0" fmla="*/ 37544 h 74724"/>
                  <a:gd name="connsiteX1" fmla="*/ 38181 w 74778"/>
                  <a:gd name="connsiteY1" fmla="*/ 74906 h 74724"/>
                  <a:gd name="connsiteX2" fmla="*/ 792 w 74778"/>
                  <a:gd name="connsiteY2" fmla="*/ 37544 h 74724"/>
                  <a:gd name="connsiteX3" fmla="*/ 38181 w 74778"/>
                  <a:gd name="connsiteY3" fmla="*/ 182 h 74724"/>
                  <a:gd name="connsiteX4" fmla="*/ 75570 w 74778"/>
                  <a:gd name="connsiteY4" fmla="*/ 3754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70" y="37544"/>
                    </a:moveTo>
                    <a:cubicBezTo>
                      <a:pt x="75570" y="58179"/>
                      <a:pt x="58831" y="74906"/>
                      <a:pt x="38181" y="74906"/>
                    </a:cubicBezTo>
                    <a:cubicBezTo>
                      <a:pt x="17532" y="74906"/>
                      <a:pt x="792" y="58179"/>
                      <a:pt x="792" y="37544"/>
                    </a:cubicBezTo>
                    <a:cubicBezTo>
                      <a:pt x="792" y="16910"/>
                      <a:pt x="17532" y="182"/>
                      <a:pt x="38181" y="182"/>
                    </a:cubicBezTo>
                    <a:cubicBezTo>
                      <a:pt x="58831" y="182"/>
                      <a:pt x="75570" y="16910"/>
                      <a:pt x="75570" y="37544"/>
                    </a:cubicBezTo>
                    <a:close/>
                  </a:path>
                </a:pathLst>
              </a:custGeom>
              <a:solidFill>
                <a:srgbClr val="74D3E0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B1B3922-A56F-10CC-9FBB-34A0C12F1116}"/>
                  </a:ext>
                </a:extLst>
              </p:cNvPr>
              <p:cNvSpPr/>
              <p:nvPr/>
            </p:nvSpPr>
            <p:spPr>
              <a:xfrm>
                <a:off x="5998130" y="2586878"/>
                <a:ext cx="74778" cy="74724"/>
              </a:xfrm>
              <a:custGeom>
                <a:avLst/>
                <a:gdLst>
                  <a:gd name="connsiteX0" fmla="*/ 75570 w 74778"/>
                  <a:gd name="connsiteY0" fmla="*/ 37544 h 74724"/>
                  <a:gd name="connsiteX1" fmla="*/ 38181 w 74778"/>
                  <a:gd name="connsiteY1" fmla="*/ 74906 h 74724"/>
                  <a:gd name="connsiteX2" fmla="*/ 792 w 74778"/>
                  <a:gd name="connsiteY2" fmla="*/ 37544 h 74724"/>
                  <a:gd name="connsiteX3" fmla="*/ 38181 w 74778"/>
                  <a:gd name="connsiteY3" fmla="*/ 182 h 74724"/>
                  <a:gd name="connsiteX4" fmla="*/ 75570 w 74778"/>
                  <a:gd name="connsiteY4" fmla="*/ 3754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70" y="37544"/>
                    </a:moveTo>
                    <a:cubicBezTo>
                      <a:pt x="75570" y="58179"/>
                      <a:pt x="58831" y="74906"/>
                      <a:pt x="38181" y="74906"/>
                    </a:cubicBezTo>
                    <a:cubicBezTo>
                      <a:pt x="17532" y="74906"/>
                      <a:pt x="792" y="58179"/>
                      <a:pt x="792" y="37544"/>
                    </a:cubicBezTo>
                    <a:cubicBezTo>
                      <a:pt x="792" y="16910"/>
                      <a:pt x="17532" y="182"/>
                      <a:pt x="38181" y="182"/>
                    </a:cubicBezTo>
                    <a:cubicBezTo>
                      <a:pt x="58831" y="182"/>
                      <a:pt x="75570" y="16910"/>
                      <a:pt x="75570" y="37544"/>
                    </a:cubicBezTo>
                    <a:close/>
                  </a:path>
                </a:pathLst>
              </a:custGeom>
              <a:solidFill>
                <a:srgbClr val="74D3E0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1E18247-E6CC-D822-8795-2F79B7CBBB07}"/>
                  </a:ext>
                </a:extLst>
              </p:cNvPr>
              <p:cNvSpPr/>
              <p:nvPr/>
            </p:nvSpPr>
            <p:spPr>
              <a:xfrm>
                <a:off x="5998130" y="2464117"/>
                <a:ext cx="74778" cy="74724"/>
              </a:xfrm>
              <a:custGeom>
                <a:avLst/>
                <a:gdLst>
                  <a:gd name="connsiteX0" fmla="*/ 75570 w 74778"/>
                  <a:gd name="connsiteY0" fmla="*/ 37544 h 74724"/>
                  <a:gd name="connsiteX1" fmla="*/ 38181 w 74778"/>
                  <a:gd name="connsiteY1" fmla="*/ 74906 h 74724"/>
                  <a:gd name="connsiteX2" fmla="*/ 792 w 74778"/>
                  <a:gd name="connsiteY2" fmla="*/ 37544 h 74724"/>
                  <a:gd name="connsiteX3" fmla="*/ 38181 w 74778"/>
                  <a:gd name="connsiteY3" fmla="*/ 182 h 74724"/>
                  <a:gd name="connsiteX4" fmla="*/ 75570 w 74778"/>
                  <a:gd name="connsiteY4" fmla="*/ 3754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70" y="37544"/>
                    </a:moveTo>
                    <a:cubicBezTo>
                      <a:pt x="75570" y="58179"/>
                      <a:pt x="58831" y="74906"/>
                      <a:pt x="38181" y="74906"/>
                    </a:cubicBezTo>
                    <a:cubicBezTo>
                      <a:pt x="17532" y="74906"/>
                      <a:pt x="792" y="58179"/>
                      <a:pt x="792" y="37544"/>
                    </a:cubicBezTo>
                    <a:cubicBezTo>
                      <a:pt x="792" y="16910"/>
                      <a:pt x="17532" y="182"/>
                      <a:pt x="38181" y="182"/>
                    </a:cubicBezTo>
                    <a:cubicBezTo>
                      <a:pt x="58831" y="182"/>
                      <a:pt x="75570" y="16910"/>
                      <a:pt x="75570" y="37544"/>
                    </a:cubicBezTo>
                    <a:close/>
                  </a:path>
                </a:pathLst>
              </a:custGeom>
              <a:solidFill>
                <a:srgbClr val="74D3E0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1CF75FB-6980-3C8A-0FB6-FC0C73C1B8C8}"/>
                  </a:ext>
                </a:extLst>
              </p:cNvPr>
              <p:cNvSpPr/>
              <p:nvPr/>
            </p:nvSpPr>
            <p:spPr>
              <a:xfrm>
                <a:off x="5998130" y="2341356"/>
                <a:ext cx="74778" cy="74724"/>
              </a:xfrm>
              <a:custGeom>
                <a:avLst/>
                <a:gdLst>
                  <a:gd name="connsiteX0" fmla="*/ 75570 w 74778"/>
                  <a:gd name="connsiteY0" fmla="*/ 37544 h 74724"/>
                  <a:gd name="connsiteX1" fmla="*/ 38181 w 74778"/>
                  <a:gd name="connsiteY1" fmla="*/ 74906 h 74724"/>
                  <a:gd name="connsiteX2" fmla="*/ 792 w 74778"/>
                  <a:gd name="connsiteY2" fmla="*/ 37544 h 74724"/>
                  <a:gd name="connsiteX3" fmla="*/ 38181 w 74778"/>
                  <a:gd name="connsiteY3" fmla="*/ 182 h 74724"/>
                  <a:gd name="connsiteX4" fmla="*/ 75570 w 74778"/>
                  <a:gd name="connsiteY4" fmla="*/ 3754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570" y="37544"/>
                    </a:moveTo>
                    <a:cubicBezTo>
                      <a:pt x="75570" y="58179"/>
                      <a:pt x="58831" y="74906"/>
                      <a:pt x="38181" y="74906"/>
                    </a:cubicBezTo>
                    <a:cubicBezTo>
                      <a:pt x="17532" y="74906"/>
                      <a:pt x="792" y="58179"/>
                      <a:pt x="792" y="37544"/>
                    </a:cubicBezTo>
                    <a:cubicBezTo>
                      <a:pt x="792" y="16910"/>
                      <a:pt x="17532" y="182"/>
                      <a:pt x="38181" y="182"/>
                    </a:cubicBezTo>
                    <a:cubicBezTo>
                      <a:pt x="58831" y="182"/>
                      <a:pt x="75570" y="16910"/>
                      <a:pt x="75570" y="37544"/>
                    </a:cubicBezTo>
                    <a:close/>
                  </a:path>
                </a:pathLst>
              </a:custGeom>
              <a:solidFill>
                <a:srgbClr val="74D3E0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</p:grpSp>
        <p:grpSp>
          <p:nvGrpSpPr>
            <p:cNvPr id="57" name="Graphic 1">
              <a:extLst>
                <a:ext uri="{FF2B5EF4-FFF2-40B4-BE49-F238E27FC236}">
                  <a16:creationId xmlns:a16="http://schemas.microsoft.com/office/drawing/2014/main" id="{B6B6C643-5B47-82A9-6056-BEDC100DAA4A}"/>
                </a:ext>
              </a:extLst>
            </p:cNvPr>
            <p:cNvGrpSpPr/>
            <p:nvPr/>
          </p:nvGrpSpPr>
          <p:grpSpPr>
            <a:xfrm>
              <a:off x="6404070" y="2661602"/>
              <a:ext cx="74778" cy="453682"/>
              <a:chOff x="6404070" y="2661602"/>
              <a:chExt cx="74778" cy="453682"/>
            </a:xfrm>
            <a:solidFill>
              <a:srgbClr val="E8F0FC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94922E8-4A4C-9981-94F7-157A328A9988}"/>
                  </a:ext>
                </a:extLst>
              </p:cNvPr>
              <p:cNvSpPr/>
              <p:nvPr/>
            </p:nvSpPr>
            <p:spPr>
              <a:xfrm>
                <a:off x="6404070" y="3040560"/>
                <a:ext cx="74778" cy="74724"/>
              </a:xfrm>
              <a:custGeom>
                <a:avLst/>
                <a:gdLst>
                  <a:gd name="connsiteX0" fmla="*/ 75646 w 74778"/>
                  <a:gd name="connsiteY0" fmla="*/ 37604 h 74724"/>
                  <a:gd name="connsiteX1" fmla="*/ 38257 w 74778"/>
                  <a:gd name="connsiteY1" fmla="*/ 74966 h 74724"/>
                  <a:gd name="connsiteX2" fmla="*/ 868 w 74778"/>
                  <a:gd name="connsiteY2" fmla="*/ 37604 h 74724"/>
                  <a:gd name="connsiteX3" fmla="*/ 38257 w 74778"/>
                  <a:gd name="connsiteY3" fmla="*/ 242 h 74724"/>
                  <a:gd name="connsiteX4" fmla="*/ 75646 w 74778"/>
                  <a:gd name="connsiteY4" fmla="*/ 3760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646" y="37604"/>
                    </a:moveTo>
                    <a:cubicBezTo>
                      <a:pt x="75646" y="58239"/>
                      <a:pt x="58907" y="74966"/>
                      <a:pt x="38257" y="74966"/>
                    </a:cubicBezTo>
                    <a:cubicBezTo>
                      <a:pt x="17608" y="74966"/>
                      <a:pt x="868" y="58239"/>
                      <a:pt x="868" y="37604"/>
                    </a:cubicBezTo>
                    <a:cubicBezTo>
                      <a:pt x="868" y="16970"/>
                      <a:pt x="17608" y="242"/>
                      <a:pt x="38257" y="242"/>
                    </a:cubicBezTo>
                    <a:cubicBezTo>
                      <a:pt x="58907" y="242"/>
                      <a:pt x="75646" y="16970"/>
                      <a:pt x="75646" y="37604"/>
                    </a:cubicBezTo>
                    <a:close/>
                  </a:path>
                </a:pathLst>
              </a:custGeom>
              <a:solidFill>
                <a:srgbClr val="E8F0FC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EECBA0B-7EB5-0184-2753-8111940161D4}"/>
                  </a:ext>
                </a:extLst>
              </p:cNvPr>
              <p:cNvSpPr/>
              <p:nvPr/>
            </p:nvSpPr>
            <p:spPr>
              <a:xfrm>
                <a:off x="6404070" y="2850547"/>
                <a:ext cx="74778" cy="74724"/>
              </a:xfrm>
              <a:custGeom>
                <a:avLst/>
                <a:gdLst>
                  <a:gd name="connsiteX0" fmla="*/ 75646 w 74778"/>
                  <a:gd name="connsiteY0" fmla="*/ 37604 h 74724"/>
                  <a:gd name="connsiteX1" fmla="*/ 38257 w 74778"/>
                  <a:gd name="connsiteY1" fmla="*/ 74966 h 74724"/>
                  <a:gd name="connsiteX2" fmla="*/ 868 w 74778"/>
                  <a:gd name="connsiteY2" fmla="*/ 37604 h 74724"/>
                  <a:gd name="connsiteX3" fmla="*/ 38257 w 74778"/>
                  <a:gd name="connsiteY3" fmla="*/ 242 h 74724"/>
                  <a:gd name="connsiteX4" fmla="*/ 75646 w 74778"/>
                  <a:gd name="connsiteY4" fmla="*/ 3760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646" y="37604"/>
                    </a:moveTo>
                    <a:cubicBezTo>
                      <a:pt x="75646" y="58239"/>
                      <a:pt x="58907" y="74966"/>
                      <a:pt x="38257" y="74966"/>
                    </a:cubicBezTo>
                    <a:cubicBezTo>
                      <a:pt x="17608" y="74966"/>
                      <a:pt x="868" y="58239"/>
                      <a:pt x="868" y="37604"/>
                    </a:cubicBezTo>
                    <a:cubicBezTo>
                      <a:pt x="868" y="16970"/>
                      <a:pt x="17608" y="242"/>
                      <a:pt x="38257" y="242"/>
                    </a:cubicBezTo>
                    <a:cubicBezTo>
                      <a:pt x="58907" y="242"/>
                      <a:pt x="75646" y="16970"/>
                      <a:pt x="75646" y="37604"/>
                    </a:cubicBezTo>
                    <a:close/>
                  </a:path>
                </a:pathLst>
              </a:custGeom>
              <a:solidFill>
                <a:srgbClr val="E8F0FC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A58B3AD-AAAA-ADF2-FBCE-33FC29146069}"/>
                  </a:ext>
                </a:extLst>
              </p:cNvPr>
              <p:cNvSpPr/>
              <p:nvPr/>
            </p:nvSpPr>
            <p:spPr>
              <a:xfrm>
                <a:off x="6404070" y="2661602"/>
                <a:ext cx="74778" cy="74724"/>
              </a:xfrm>
              <a:custGeom>
                <a:avLst/>
                <a:gdLst>
                  <a:gd name="connsiteX0" fmla="*/ 75646 w 74778"/>
                  <a:gd name="connsiteY0" fmla="*/ 37604 h 74724"/>
                  <a:gd name="connsiteX1" fmla="*/ 38257 w 74778"/>
                  <a:gd name="connsiteY1" fmla="*/ 74966 h 74724"/>
                  <a:gd name="connsiteX2" fmla="*/ 868 w 74778"/>
                  <a:gd name="connsiteY2" fmla="*/ 37604 h 74724"/>
                  <a:gd name="connsiteX3" fmla="*/ 38257 w 74778"/>
                  <a:gd name="connsiteY3" fmla="*/ 242 h 74724"/>
                  <a:gd name="connsiteX4" fmla="*/ 75646 w 74778"/>
                  <a:gd name="connsiteY4" fmla="*/ 37604 h 7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78" h="74724">
                    <a:moveTo>
                      <a:pt x="75646" y="37604"/>
                    </a:moveTo>
                    <a:cubicBezTo>
                      <a:pt x="75646" y="58239"/>
                      <a:pt x="58907" y="74966"/>
                      <a:pt x="38257" y="74966"/>
                    </a:cubicBezTo>
                    <a:cubicBezTo>
                      <a:pt x="17608" y="74966"/>
                      <a:pt x="868" y="58239"/>
                      <a:pt x="868" y="37604"/>
                    </a:cubicBezTo>
                    <a:cubicBezTo>
                      <a:pt x="868" y="16970"/>
                      <a:pt x="17608" y="242"/>
                      <a:pt x="38257" y="242"/>
                    </a:cubicBezTo>
                    <a:cubicBezTo>
                      <a:pt x="58907" y="242"/>
                      <a:pt x="75646" y="16970"/>
                      <a:pt x="75646" y="37604"/>
                    </a:cubicBezTo>
                    <a:close/>
                  </a:path>
                </a:pathLst>
              </a:custGeom>
              <a:solidFill>
                <a:srgbClr val="E8F0FC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</p:grpSp>
        <p:grpSp>
          <p:nvGrpSpPr>
            <p:cNvPr id="61" name="Graphic 1">
              <a:extLst>
                <a:ext uri="{FF2B5EF4-FFF2-40B4-BE49-F238E27FC236}">
                  <a16:creationId xmlns:a16="http://schemas.microsoft.com/office/drawing/2014/main" id="{5D4FE86C-5932-6C4D-4DA1-807745CBDD0B}"/>
                </a:ext>
              </a:extLst>
            </p:cNvPr>
            <p:cNvGrpSpPr/>
            <p:nvPr/>
          </p:nvGrpSpPr>
          <p:grpSpPr>
            <a:xfrm>
              <a:off x="1960096" y="2325343"/>
              <a:ext cx="731760" cy="731228"/>
              <a:chOff x="1960096" y="2325343"/>
              <a:chExt cx="731760" cy="731228"/>
            </a:xfrm>
            <a:solidFill>
              <a:srgbClr val="D9DADA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FCC60B6-E73B-E3BF-FB0E-47A074A4F331}"/>
                  </a:ext>
                </a:extLst>
              </p:cNvPr>
              <p:cNvSpPr/>
              <p:nvPr/>
            </p:nvSpPr>
            <p:spPr>
              <a:xfrm>
                <a:off x="1960096" y="2624240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393E93E-A7CA-29A5-0356-D41F9A162009}"/>
                  </a:ext>
                </a:extLst>
              </p:cNvPr>
              <p:cNvSpPr/>
              <p:nvPr/>
            </p:nvSpPr>
            <p:spPr>
              <a:xfrm>
                <a:off x="1960096" y="2773688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8DD591F-B970-3F9E-18F0-658E095A6417}"/>
                  </a:ext>
                </a:extLst>
              </p:cNvPr>
              <p:cNvSpPr/>
              <p:nvPr/>
            </p:nvSpPr>
            <p:spPr>
              <a:xfrm>
                <a:off x="1960096" y="2923136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5C3FED7-8205-9324-C7EA-050B922D0F48}"/>
                  </a:ext>
                </a:extLst>
              </p:cNvPr>
              <p:cNvSpPr/>
              <p:nvPr/>
            </p:nvSpPr>
            <p:spPr>
              <a:xfrm>
                <a:off x="1960096" y="2474792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11EE006-F42A-1110-C75D-D814799A0075}"/>
                  </a:ext>
                </a:extLst>
              </p:cNvPr>
              <p:cNvSpPr/>
              <p:nvPr/>
            </p:nvSpPr>
            <p:spPr>
              <a:xfrm>
                <a:off x="1960096" y="2325343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9CF07C6-D4B9-1B30-7CD0-008F5115A332}"/>
                  </a:ext>
                </a:extLst>
              </p:cNvPr>
              <p:cNvSpPr/>
              <p:nvPr/>
            </p:nvSpPr>
            <p:spPr>
              <a:xfrm>
                <a:off x="2109653" y="2624240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04C0A46-FF28-DEFE-8113-5B3228F66E08}"/>
                  </a:ext>
                </a:extLst>
              </p:cNvPr>
              <p:cNvSpPr/>
              <p:nvPr/>
            </p:nvSpPr>
            <p:spPr>
              <a:xfrm>
                <a:off x="2109653" y="2773688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8F4BD32-D34D-967F-C305-68684EBF2C23}"/>
                  </a:ext>
                </a:extLst>
              </p:cNvPr>
              <p:cNvSpPr/>
              <p:nvPr/>
            </p:nvSpPr>
            <p:spPr>
              <a:xfrm>
                <a:off x="2109653" y="2923136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D545878-0421-EF97-A806-732C9C12854C}"/>
                  </a:ext>
                </a:extLst>
              </p:cNvPr>
              <p:cNvSpPr/>
              <p:nvPr/>
            </p:nvSpPr>
            <p:spPr>
              <a:xfrm>
                <a:off x="2109653" y="2474792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2262DAF-FA34-C81D-D3D1-88D7A83FCB08}"/>
                  </a:ext>
                </a:extLst>
              </p:cNvPr>
              <p:cNvSpPr/>
              <p:nvPr/>
            </p:nvSpPr>
            <p:spPr>
              <a:xfrm>
                <a:off x="2109653" y="2325343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FBE7622-0D84-56D6-22E4-069C61859FB2}"/>
                  </a:ext>
                </a:extLst>
              </p:cNvPr>
              <p:cNvSpPr/>
              <p:nvPr/>
            </p:nvSpPr>
            <p:spPr>
              <a:xfrm>
                <a:off x="2259210" y="2624240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254D7E1-8669-5822-2EE9-65A8097B10AE}"/>
                  </a:ext>
                </a:extLst>
              </p:cNvPr>
              <p:cNvSpPr/>
              <p:nvPr/>
            </p:nvSpPr>
            <p:spPr>
              <a:xfrm>
                <a:off x="2259210" y="2773688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CD7D1D3-2F14-9C76-E36E-DA0D7718305A}"/>
                  </a:ext>
                </a:extLst>
              </p:cNvPr>
              <p:cNvSpPr/>
              <p:nvPr/>
            </p:nvSpPr>
            <p:spPr>
              <a:xfrm>
                <a:off x="2259210" y="2923136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89A4A4-4C03-992C-F58D-99CE3B570298}"/>
                  </a:ext>
                </a:extLst>
              </p:cNvPr>
              <p:cNvSpPr/>
              <p:nvPr/>
            </p:nvSpPr>
            <p:spPr>
              <a:xfrm>
                <a:off x="2259210" y="2474792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642A847-EC59-577F-CB61-F69F40DD1B43}"/>
                  </a:ext>
                </a:extLst>
              </p:cNvPr>
              <p:cNvSpPr/>
              <p:nvPr/>
            </p:nvSpPr>
            <p:spPr>
              <a:xfrm>
                <a:off x="2259210" y="2325343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5AC6D2C-6C4E-79D8-FEF6-F323EE735A7F}"/>
                  </a:ext>
                </a:extLst>
              </p:cNvPr>
              <p:cNvSpPr/>
              <p:nvPr/>
            </p:nvSpPr>
            <p:spPr>
              <a:xfrm>
                <a:off x="2408766" y="2624240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4BC1E16-48A2-0381-85F4-D40E97D395F4}"/>
                  </a:ext>
                </a:extLst>
              </p:cNvPr>
              <p:cNvSpPr/>
              <p:nvPr/>
            </p:nvSpPr>
            <p:spPr>
              <a:xfrm>
                <a:off x="2408766" y="2773688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83CCEE9-B9F3-E791-5C39-2C2E36DEFF75}"/>
                  </a:ext>
                </a:extLst>
              </p:cNvPr>
              <p:cNvSpPr/>
              <p:nvPr/>
            </p:nvSpPr>
            <p:spPr>
              <a:xfrm>
                <a:off x="2408766" y="2923136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2760CBB-33C0-0C5E-B406-8C36437F0739}"/>
                  </a:ext>
                </a:extLst>
              </p:cNvPr>
              <p:cNvSpPr/>
              <p:nvPr/>
            </p:nvSpPr>
            <p:spPr>
              <a:xfrm>
                <a:off x="2408766" y="2474792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2676468-882E-25AF-4BDB-FD727851324B}"/>
                  </a:ext>
                </a:extLst>
              </p:cNvPr>
              <p:cNvSpPr/>
              <p:nvPr/>
            </p:nvSpPr>
            <p:spPr>
              <a:xfrm>
                <a:off x="2408766" y="2325343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BD3CBF6-AA03-83A0-E7B1-B5466853425F}"/>
                  </a:ext>
                </a:extLst>
              </p:cNvPr>
              <p:cNvSpPr/>
              <p:nvPr/>
            </p:nvSpPr>
            <p:spPr>
              <a:xfrm>
                <a:off x="2558323" y="2624240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FEECADD-C2DB-B1CF-4773-BAB00EE4D579}"/>
                  </a:ext>
                </a:extLst>
              </p:cNvPr>
              <p:cNvSpPr/>
              <p:nvPr/>
            </p:nvSpPr>
            <p:spPr>
              <a:xfrm>
                <a:off x="2558323" y="2773688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50E4721-9636-4A60-6F1A-40D325AE783D}"/>
                  </a:ext>
                </a:extLst>
              </p:cNvPr>
              <p:cNvSpPr/>
              <p:nvPr/>
            </p:nvSpPr>
            <p:spPr>
              <a:xfrm>
                <a:off x="2558323" y="2923136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A4221CC-4341-EDEC-2F48-25A90A6A7246}"/>
                  </a:ext>
                </a:extLst>
              </p:cNvPr>
              <p:cNvSpPr/>
              <p:nvPr/>
            </p:nvSpPr>
            <p:spPr>
              <a:xfrm>
                <a:off x="2558323" y="2474792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8EFED90-05BE-06DE-5970-45B32437A8DE}"/>
                  </a:ext>
                </a:extLst>
              </p:cNvPr>
              <p:cNvSpPr/>
              <p:nvPr/>
            </p:nvSpPr>
            <p:spPr>
              <a:xfrm>
                <a:off x="2558323" y="2325343"/>
                <a:ext cx="133532" cy="133435"/>
              </a:xfrm>
              <a:custGeom>
                <a:avLst/>
                <a:gdLst>
                  <a:gd name="connsiteX0" fmla="*/ 112204 w 133532"/>
                  <a:gd name="connsiteY0" fmla="*/ 179 h 133435"/>
                  <a:gd name="connsiteX1" fmla="*/ 133569 w 133532"/>
                  <a:gd name="connsiteY1" fmla="*/ 179 h 133435"/>
                  <a:gd name="connsiteX2" fmla="*/ 133569 w 133532"/>
                  <a:gd name="connsiteY2" fmla="*/ 133615 h 133435"/>
                  <a:gd name="connsiteX3" fmla="*/ 112204 w 133532"/>
                  <a:gd name="connsiteY3" fmla="*/ 133615 h 133435"/>
                  <a:gd name="connsiteX4" fmla="*/ 21401 w 133532"/>
                  <a:gd name="connsiteY4" fmla="*/ 133615 h 133435"/>
                  <a:gd name="connsiteX5" fmla="*/ 36 w 133532"/>
                  <a:gd name="connsiteY5" fmla="*/ 133615 h 133435"/>
                  <a:gd name="connsiteX6" fmla="*/ 36 w 133532"/>
                  <a:gd name="connsiteY6" fmla="*/ 179 h 133435"/>
                  <a:gd name="connsiteX7" fmla="*/ 21401 w 133532"/>
                  <a:gd name="connsiteY7" fmla="*/ 179 h 13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532" h="133435">
                    <a:moveTo>
                      <a:pt x="112204" y="179"/>
                    </a:moveTo>
                    <a:cubicBezTo>
                      <a:pt x="124003" y="179"/>
                      <a:pt x="133569" y="179"/>
                      <a:pt x="133569" y="179"/>
                    </a:cubicBezTo>
                    <a:lnTo>
                      <a:pt x="133569" y="133615"/>
                    </a:lnTo>
                    <a:cubicBezTo>
                      <a:pt x="133569" y="133615"/>
                      <a:pt x="124003" y="133615"/>
                      <a:pt x="112204" y="133615"/>
                    </a:cubicBezTo>
                    <a:lnTo>
                      <a:pt x="21401" y="133615"/>
                    </a:lnTo>
                    <a:cubicBezTo>
                      <a:pt x="9602" y="133615"/>
                      <a:pt x="36" y="133615"/>
                      <a:pt x="36" y="133615"/>
                    </a:cubicBezTo>
                    <a:lnTo>
                      <a:pt x="36" y="179"/>
                    </a:lnTo>
                    <a:cubicBezTo>
                      <a:pt x="36" y="179"/>
                      <a:pt x="9602" y="179"/>
                      <a:pt x="21401" y="179"/>
                    </a:cubicBezTo>
                    <a:close/>
                  </a:path>
                </a:pathLst>
              </a:custGeom>
              <a:solidFill>
                <a:srgbClr val="D9DADA"/>
              </a:solidFill>
              <a:ln w="5334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latin typeface="Josefin Sans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774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2B938868-3142-8FEB-8C59-C9546BCA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8C09D3-923C-0672-F5D1-9AB809CE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44337"/>
            <a:ext cx="10515600" cy="1325563"/>
          </a:xfrm>
        </p:spPr>
        <p:txBody>
          <a:bodyPr/>
          <a:lstStyle/>
          <a:p>
            <a:pPr algn="ctr"/>
            <a:r>
              <a:rPr lang="en-US" sz="3200" dirty="0"/>
              <a:t>Customize Gesture Recognition: </a:t>
            </a:r>
            <a:br>
              <a:rPr lang="en-US" sz="3200" dirty="0"/>
            </a:br>
            <a:r>
              <a:rPr lang="en-US" sz="3200" dirty="0"/>
              <a:t>Google </a:t>
            </a:r>
            <a:r>
              <a:rPr lang="en-US" sz="3200" dirty="0" err="1"/>
              <a:t>Colab</a:t>
            </a:r>
            <a:endParaRPr lang="en-KW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51E21-BBFA-53F5-1AC9-E4233D202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1" y="1583873"/>
            <a:ext cx="5778500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85D2E5-2C74-09DA-F59B-4FE4B3EECFD3}"/>
              </a:ext>
            </a:extLst>
          </p:cNvPr>
          <p:cNvSpPr txBox="1"/>
          <p:nvPr/>
        </p:nvSpPr>
        <p:spPr>
          <a:xfrm>
            <a:off x="598792" y="1236366"/>
            <a:ext cx="317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W" dirty="0">
                <a:solidFill>
                  <a:srgbClr val="1A120B"/>
                </a:solidFill>
                <a:latin typeface="Josefin Sans" pitchFamily="2" charset="0"/>
              </a:rPr>
              <a:t>1- Importing Packages: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FB46F-45EF-4C07-7417-5FE0322B2B8B}"/>
              </a:ext>
            </a:extLst>
          </p:cNvPr>
          <p:cNvSpPr txBox="1"/>
          <p:nvPr/>
        </p:nvSpPr>
        <p:spPr>
          <a:xfrm>
            <a:off x="598791" y="2777787"/>
            <a:ext cx="5778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2-Setting </a:t>
            </a:r>
            <a:r>
              <a:rPr lang="en-US" b="0" i="0" u="none" strike="noStrike" dirty="0">
                <a:solidFill>
                  <a:srgbClr val="1A120B"/>
                </a:solidFill>
                <a:effectLst/>
                <a:latin typeface="Josefin Sans" pitchFamily="2" charset="0"/>
              </a:rPr>
              <a:t>training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hyperparameters and starting training: </a:t>
            </a:r>
            <a:endParaRPr lang="en-KW" dirty="0"/>
          </a:p>
        </p:txBody>
      </p:sp>
      <p:pic>
        <p:nvPicPr>
          <p:cNvPr id="87" name="Picture 8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46ECC79-11B9-DA7C-1C6F-09EBEF4CD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2" y="3246171"/>
            <a:ext cx="7747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435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4470294E-25A5-1D63-0AEE-E0B25CCBD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981B726-CB8E-5BFE-504C-2C1A4521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44337"/>
            <a:ext cx="10515600" cy="1325563"/>
          </a:xfrm>
        </p:spPr>
        <p:txBody>
          <a:bodyPr/>
          <a:lstStyle/>
          <a:p>
            <a:pPr algn="ctr"/>
            <a:r>
              <a:rPr lang="en-US" sz="3200" dirty="0"/>
              <a:t>Customize Gesture Recognition: </a:t>
            </a:r>
            <a:br>
              <a:rPr lang="en-US" sz="3200" dirty="0"/>
            </a:br>
            <a:r>
              <a:rPr lang="en-US" sz="3200" dirty="0"/>
              <a:t>Google </a:t>
            </a:r>
            <a:r>
              <a:rPr lang="en-US" sz="3200" dirty="0" err="1"/>
              <a:t>Colab</a:t>
            </a:r>
            <a:endParaRPr lang="en-KW" sz="1800" dirty="0"/>
          </a:p>
        </p:txBody>
      </p:sp>
      <p:pic>
        <p:nvPicPr>
          <p:cNvPr id="4" name="Picture 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DC580DF-3490-6749-9623-224551D9B5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9" y="1440070"/>
            <a:ext cx="3250594" cy="1450488"/>
          </a:xfrm>
          <a:prstGeom prst="rect">
            <a:avLst/>
          </a:prstGeom>
        </p:spPr>
      </p:pic>
      <p:pic>
        <p:nvPicPr>
          <p:cNvPr id="5" name="Picture 4" descr="A graph with a line graph&#10;&#10;Description automatically generated">
            <a:extLst>
              <a:ext uri="{FF2B5EF4-FFF2-40B4-BE49-F238E27FC236}">
                <a16:creationId xmlns:a16="http://schemas.microsoft.com/office/drawing/2014/main" id="{AA1ED304-BA6C-877E-F069-24E6500E352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85510"/>
            <a:ext cx="3220222" cy="1359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E650B-FD24-E50A-770E-6FE455010760}"/>
              </a:ext>
            </a:extLst>
          </p:cNvPr>
          <p:cNvSpPr txBox="1"/>
          <p:nvPr/>
        </p:nvSpPr>
        <p:spPr>
          <a:xfrm>
            <a:off x="640278" y="3042168"/>
            <a:ext cx="4719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- Train accuracy: 91.32% </a:t>
            </a:r>
          </a:p>
          <a:p>
            <a:pPr lvl="2"/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- Validation accuracy: 92.13%</a:t>
            </a:r>
          </a:p>
          <a:p>
            <a:endParaRPr lang="en-KW" dirty="0">
              <a:solidFill>
                <a:srgbClr val="1A120B"/>
              </a:solidFill>
              <a:latin typeface="Josefi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EE16D-6777-871F-F0B8-6A5C85476957}"/>
              </a:ext>
            </a:extLst>
          </p:cNvPr>
          <p:cNvSpPr txBox="1"/>
          <p:nvPr/>
        </p:nvSpPr>
        <p:spPr>
          <a:xfrm>
            <a:off x="607041" y="985281"/>
            <a:ext cx="239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W" b="1" dirty="0">
                <a:solidFill>
                  <a:srgbClr val="1A120B"/>
                </a:solidFill>
                <a:latin typeface="Josefin Sans" pitchFamily="2" charset="0"/>
              </a:rPr>
              <a:t>3- Accuracy and Loss: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AB12E-1685-2A71-D4B7-D9734AFC464C}"/>
              </a:ext>
            </a:extLst>
          </p:cNvPr>
          <p:cNvSpPr txBox="1"/>
          <p:nvPr/>
        </p:nvSpPr>
        <p:spPr>
          <a:xfrm>
            <a:off x="607041" y="3932442"/>
            <a:ext cx="239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W" b="1" dirty="0">
                <a:solidFill>
                  <a:srgbClr val="1A120B"/>
                </a:solidFill>
                <a:latin typeface="Josefin Sans" pitchFamily="2" charset="0"/>
              </a:rPr>
              <a:t>4- Saving the model: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DD3C57-E54C-E1EB-FBAC-374D65E89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17" y="4240219"/>
            <a:ext cx="5295900" cy="71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01155-29A2-6D85-4C81-9D9A61525E1C}"/>
              </a:ext>
            </a:extLst>
          </p:cNvPr>
          <p:cNvSpPr txBox="1"/>
          <p:nvPr/>
        </p:nvSpPr>
        <p:spPr>
          <a:xfrm>
            <a:off x="4572000" y="3042168"/>
            <a:ext cx="4719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- Train accuracy: 13.6% </a:t>
            </a:r>
          </a:p>
          <a:p>
            <a:pPr lvl="2"/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- Validation accuracy: 20.8%</a:t>
            </a:r>
          </a:p>
          <a:p>
            <a:endParaRPr lang="en-KW" dirty="0">
              <a:solidFill>
                <a:srgbClr val="1A120B"/>
              </a:solidFill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21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>
          <a:extLst>
            <a:ext uri="{FF2B5EF4-FFF2-40B4-BE49-F238E27FC236}">
              <a16:creationId xmlns:a16="http://schemas.microsoft.com/office/drawing/2014/main" id="{D5A7C352-AD1E-7F25-14B7-C5CC6A91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89">
            <a:hlinkClick r:id="rId3"/>
            <a:extLst>
              <a:ext uri="{FF2B5EF4-FFF2-40B4-BE49-F238E27FC236}">
                <a16:creationId xmlns:a16="http://schemas.microsoft.com/office/drawing/2014/main" id="{E40491E5-8FC8-BF19-623F-8C48C8D7755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1805950" y="1341982"/>
            <a:ext cx="6205936" cy="334215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89">
            <a:extLst>
              <a:ext uri="{FF2B5EF4-FFF2-40B4-BE49-F238E27FC236}">
                <a16:creationId xmlns:a16="http://schemas.microsoft.com/office/drawing/2014/main" id="{4AC98101-3541-5789-CB12-6574C56D19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935" y="173013"/>
            <a:ext cx="94879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400" dirty="0"/>
              <a:t>Testing Custom Gesture Recognition Model:</a:t>
            </a:r>
            <a:br>
              <a:rPr lang="en-US" sz="2400" dirty="0"/>
            </a:br>
            <a:r>
              <a:rPr lang="en-US" sz="2400" dirty="0" err="1"/>
              <a:t>MediaPipe</a:t>
            </a:r>
            <a:r>
              <a:rPr lang="en-US" sz="2400" dirty="0"/>
              <a:t> Studio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066310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>
          <a:extLst>
            <a:ext uri="{FF2B5EF4-FFF2-40B4-BE49-F238E27FC236}">
              <a16:creationId xmlns:a16="http://schemas.microsoft.com/office/drawing/2014/main" id="{B294F4BD-8657-259F-8F10-E60675DF8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89">
            <a:hlinkClick r:id="rId3"/>
            <a:extLst>
              <a:ext uri="{FF2B5EF4-FFF2-40B4-BE49-F238E27FC236}">
                <a16:creationId xmlns:a16="http://schemas.microsoft.com/office/drawing/2014/main" id="{D5F32E34-7D04-3032-4301-D64AAF7FAC40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59793" y="1138782"/>
            <a:ext cx="7224413" cy="3850156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89">
            <a:extLst>
              <a:ext uri="{FF2B5EF4-FFF2-40B4-BE49-F238E27FC236}">
                <a16:creationId xmlns:a16="http://schemas.microsoft.com/office/drawing/2014/main" id="{69E64968-0974-E3D9-C8FF-282AAFEA7D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964" y="154562"/>
            <a:ext cx="94879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400" dirty="0"/>
              <a:t>Testing Custom Gesture Recognition Model: </a:t>
            </a:r>
            <a:br>
              <a:rPr lang="en-US" sz="2400" dirty="0"/>
            </a:br>
            <a:r>
              <a:rPr lang="en-US" sz="2400" dirty="0"/>
              <a:t>Google </a:t>
            </a:r>
            <a:r>
              <a:rPr lang="en-US" sz="2400" dirty="0" err="1"/>
              <a:t>Colab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97108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>
          <a:extLst>
            <a:ext uri="{FF2B5EF4-FFF2-40B4-BE49-F238E27FC236}">
              <a16:creationId xmlns:a16="http://schemas.microsoft.com/office/drawing/2014/main" id="{0CEFB4F2-9C6E-D9BA-BA9D-ACDCE63C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>
            <a:extLst>
              <a:ext uri="{FF2B5EF4-FFF2-40B4-BE49-F238E27FC236}">
                <a16:creationId xmlns:a16="http://schemas.microsoft.com/office/drawing/2014/main" id="{BB395285-74EF-9D4B-8226-1D89AC0EAA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415107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Integration between </a:t>
            </a:r>
            <a:r>
              <a:rPr lang="en-US" dirty="0" err="1"/>
              <a:t>MediaPipe</a:t>
            </a:r>
            <a:r>
              <a:rPr lang="en-US" dirty="0"/>
              <a:t> and SAHLA</a:t>
            </a:r>
            <a:endParaRPr dirty="0"/>
          </a:p>
        </p:txBody>
      </p:sp>
      <p:pic>
        <p:nvPicPr>
          <p:cNvPr id="14" name="Picture 13" descr="A diagram of a flowchart&#10;&#10;Description automatically generated">
            <a:extLst>
              <a:ext uri="{FF2B5EF4-FFF2-40B4-BE49-F238E27FC236}">
                <a16:creationId xmlns:a16="http://schemas.microsoft.com/office/drawing/2014/main" id="{B8F6E913-34F7-5F80-3E69-E3B83A8A0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" y="1542008"/>
            <a:ext cx="6905831" cy="28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73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45F2EF45-9A82-7F29-D9D2-F9AA8A40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>
            <a:extLst>
              <a:ext uri="{FF2B5EF4-FFF2-40B4-BE49-F238E27FC236}">
                <a16:creationId xmlns:a16="http://schemas.microsoft.com/office/drawing/2014/main" id="{2D79EF91-ADB8-34A1-2A84-5BFF89C0C3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1509" y="152501"/>
            <a:ext cx="5865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AD6A2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Google Cloud Speech APIs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7280A90-9DA2-5383-1C4A-2851B4B7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482" y="1259165"/>
            <a:ext cx="3507509" cy="32656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24E3976-1278-4FF3-60D3-8B334CB1D245}"/>
              </a:ext>
            </a:extLst>
          </p:cNvPr>
          <p:cNvSpPr txBox="1"/>
          <p:nvPr/>
        </p:nvSpPr>
        <p:spPr>
          <a:xfrm>
            <a:off x="827935" y="1765246"/>
            <a:ext cx="4869542" cy="2996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0589" lvl="1" indent="-255295">
              <a:lnSpc>
                <a:spcPts val="3311"/>
              </a:lnSpc>
              <a:buFont typeface="Arial"/>
              <a:buChar char="•"/>
            </a:pPr>
            <a:r>
              <a:rPr lang="en-US" sz="1400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Scalability</a:t>
            </a:r>
          </a:p>
          <a:p>
            <a:pPr marL="510589" lvl="1" indent="-255295">
              <a:lnSpc>
                <a:spcPts val="3311"/>
              </a:lnSpc>
              <a:buFont typeface="Arial"/>
              <a:buChar char="•"/>
            </a:pPr>
            <a:r>
              <a:rPr lang="en-US" sz="1400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Accuracy</a:t>
            </a:r>
          </a:p>
          <a:p>
            <a:pPr marL="510589" lvl="1" indent="-255295">
              <a:lnSpc>
                <a:spcPts val="3311"/>
              </a:lnSpc>
              <a:buFont typeface="Arial"/>
              <a:buChar char="•"/>
            </a:pPr>
            <a:r>
              <a:rPr lang="en-US" sz="1400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High-Quality Speech Recognition </a:t>
            </a:r>
          </a:p>
          <a:p>
            <a:pPr marL="510589" lvl="1" indent="-255295">
              <a:lnSpc>
                <a:spcPts val="3311"/>
              </a:lnSpc>
              <a:buFont typeface="Arial"/>
              <a:buChar char="•"/>
            </a:pPr>
            <a:r>
              <a:rPr lang="en-US" sz="1400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Customizability</a:t>
            </a:r>
          </a:p>
          <a:p>
            <a:pPr marL="510589" lvl="1" indent="-255295">
              <a:lnSpc>
                <a:spcPts val="3311"/>
              </a:lnSpc>
              <a:buFont typeface="Arial"/>
              <a:buChar char="•"/>
            </a:pPr>
            <a:r>
              <a:rPr lang="en-US" sz="1400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personalized interaction</a:t>
            </a:r>
          </a:p>
          <a:p>
            <a:pPr marL="510589" lvl="1" indent="-255295">
              <a:lnSpc>
                <a:spcPts val="3311"/>
              </a:lnSpc>
              <a:buFont typeface="Arial"/>
              <a:buChar char="•"/>
            </a:pPr>
            <a:r>
              <a:rPr lang="en-US" sz="1400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Ease of Integration</a:t>
            </a:r>
          </a:p>
          <a:p>
            <a:pPr marL="510589" lvl="1" indent="-255295">
              <a:lnSpc>
                <a:spcPts val="3311"/>
              </a:lnSpc>
              <a:buFont typeface="Arial"/>
              <a:buChar char="•"/>
            </a:pPr>
            <a:r>
              <a:rPr lang="en-US" sz="1400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Language Support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327AE3-D875-481B-7A7C-3F5660CB99FB}"/>
              </a:ext>
            </a:extLst>
          </p:cNvPr>
          <p:cNvSpPr txBox="1"/>
          <p:nvPr/>
        </p:nvSpPr>
        <p:spPr>
          <a:xfrm>
            <a:off x="827935" y="1049123"/>
            <a:ext cx="2042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A120B"/>
                </a:solidFill>
                <a:latin typeface="Josefin Sans" pitchFamily="2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91813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20538 2.9629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33E009F9-2563-E9EE-2CF8-CD2A9534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B22A60C-B30F-58E7-0169-EE46FBA79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33124" y="996755"/>
            <a:ext cx="2864009" cy="286400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E34C7FB-73C1-4D60-E78A-1AAAA48CC3F2}"/>
              </a:ext>
            </a:extLst>
          </p:cNvPr>
          <p:cNvSpPr/>
          <p:nvPr/>
        </p:nvSpPr>
        <p:spPr>
          <a:xfrm>
            <a:off x="906430" y="3079730"/>
            <a:ext cx="341694" cy="348223"/>
          </a:xfrm>
          <a:custGeom>
            <a:avLst/>
            <a:gdLst/>
            <a:ahLst/>
            <a:cxnLst/>
            <a:rect l="l" t="t" r="r" b="b"/>
            <a:pathLst>
              <a:path w="512541" h="522335">
                <a:moveTo>
                  <a:pt x="0" y="0"/>
                </a:moveTo>
                <a:lnTo>
                  <a:pt x="512541" y="0"/>
                </a:lnTo>
                <a:lnTo>
                  <a:pt x="512541" y="522335"/>
                </a:lnTo>
                <a:lnTo>
                  <a:pt x="0" y="522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KW" sz="1100">
              <a:solidFill>
                <a:srgbClr val="1A120B"/>
              </a:solidFill>
              <a:latin typeface="Josefin Sans" pitchFamily="2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0E2688-C30A-6AD8-F556-18A1E0ADB7E9}"/>
              </a:ext>
            </a:extLst>
          </p:cNvPr>
          <p:cNvSpPr/>
          <p:nvPr/>
        </p:nvSpPr>
        <p:spPr>
          <a:xfrm>
            <a:off x="906430" y="3715569"/>
            <a:ext cx="341694" cy="267375"/>
          </a:xfrm>
          <a:custGeom>
            <a:avLst/>
            <a:gdLst/>
            <a:ahLst/>
            <a:cxnLst/>
            <a:rect l="l" t="t" r="r" b="b"/>
            <a:pathLst>
              <a:path w="512541" h="401063">
                <a:moveTo>
                  <a:pt x="0" y="0"/>
                </a:moveTo>
                <a:lnTo>
                  <a:pt x="512541" y="0"/>
                </a:lnTo>
                <a:lnTo>
                  <a:pt x="512541" y="401063"/>
                </a:lnTo>
                <a:lnTo>
                  <a:pt x="0" y="401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KW" sz="1100">
              <a:solidFill>
                <a:srgbClr val="1A120B"/>
              </a:solidFill>
              <a:latin typeface="Josefin San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718C4-0145-9AD2-EEA7-81BE1CF2E85D}"/>
              </a:ext>
            </a:extLst>
          </p:cNvPr>
          <p:cNvSpPr txBox="1"/>
          <p:nvPr/>
        </p:nvSpPr>
        <p:spPr>
          <a:xfrm>
            <a:off x="1389240" y="2995142"/>
            <a:ext cx="10342247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  <a:spcBef>
                <a:spcPct val="0"/>
              </a:spcBef>
            </a:pPr>
            <a:r>
              <a:rPr lang="en-US" sz="2000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 Building complex infrastructure and machine learning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7942F-773B-5C6E-DF16-7F4C70AF7E2F}"/>
              </a:ext>
            </a:extLst>
          </p:cNvPr>
          <p:cNvSpPr txBox="1"/>
          <p:nvPr/>
        </p:nvSpPr>
        <p:spPr>
          <a:xfrm>
            <a:off x="1389240" y="3550133"/>
            <a:ext cx="48078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  <a:spcBef>
                <a:spcPct val="0"/>
              </a:spcBef>
            </a:pPr>
            <a:r>
              <a:rPr lang="en-US" sz="2000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Google Cloud’s powerful APIs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E4241-35B6-6B2B-D0B2-7056570EDBCC}"/>
              </a:ext>
            </a:extLst>
          </p:cNvPr>
          <p:cNvSpPr txBox="1"/>
          <p:nvPr/>
        </p:nvSpPr>
        <p:spPr>
          <a:xfrm>
            <a:off x="1513212" y="3990868"/>
            <a:ext cx="8347521" cy="105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6180" lvl="1" indent="-218090">
              <a:lnSpc>
                <a:spcPts val="2828"/>
              </a:lnSpc>
              <a:buFont typeface="Arial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Handling the heavy lifting</a:t>
            </a:r>
          </a:p>
          <a:p>
            <a:pPr marL="436180" lvl="1" indent="-218090">
              <a:lnSpc>
                <a:spcPts val="2828"/>
              </a:lnSpc>
              <a:buFont typeface="Arial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Scalability and reliability to grow with the demands of the users </a:t>
            </a:r>
          </a:p>
          <a:p>
            <a:pPr marL="436180" lvl="1" indent="-218090">
              <a:lnSpc>
                <a:spcPts val="2828"/>
              </a:lnSpc>
              <a:buFont typeface="Arial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Maintaining performance and availability at all times. </a:t>
            </a:r>
          </a:p>
        </p:txBody>
      </p:sp>
    </p:spTree>
    <p:extLst>
      <p:ext uri="{BB962C8B-B14F-4D97-AF65-F5344CB8AC3E}">
        <p14:creationId xmlns:p14="http://schemas.microsoft.com/office/powerpoint/2010/main" val="3459766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4722 L 0.00382 -0.204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F05D4EC3-2D2E-20E2-DD35-9EA53F658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F104BC-4948-D647-9E88-BABF7654B6C7}"/>
              </a:ext>
            </a:extLst>
          </p:cNvPr>
          <p:cNvSpPr/>
          <p:nvPr/>
        </p:nvSpPr>
        <p:spPr>
          <a:xfrm>
            <a:off x="3200400" y="938144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C87E949-B81F-F365-89E4-54E1948AC3A3}"/>
              </a:ext>
            </a:extLst>
          </p:cNvPr>
          <p:cNvSpPr/>
          <p:nvPr/>
        </p:nvSpPr>
        <p:spPr>
          <a:xfrm>
            <a:off x="5211763" y="3318489"/>
            <a:ext cx="1944168" cy="499298"/>
          </a:xfrm>
          <a:custGeom>
            <a:avLst/>
            <a:gdLst/>
            <a:ahLst/>
            <a:cxnLst/>
            <a:rect l="l" t="t" r="r" b="b"/>
            <a:pathLst>
              <a:path w="2651138" h="748947">
                <a:moveTo>
                  <a:pt x="0" y="0"/>
                </a:moveTo>
                <a:lnTo>
                  <a:pt x="2651138" y="0"/>
                </a:lnTo>
                <a:lnTo>
                  <a:pt x="2651138" y="748946"/>
                </a:lnTo>
                <a:lnTo>
                  <a:pt x="0" y="748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7B68476F-4628-DFFF-B1EE-C59B5F352333}"/>
              </a:ext>
            </a:extLst>
          </p:cNvPr>
          <p:cNvSpPr/>
          <p:nvPr/>
        </p:nvSpPr>
        <p:spPr>
          <a:xfrm flipH="1">
            <a:off x="2171823" y="3273064"/>
            <a:ext cx="1767425" cy="499298"/>
          </a:xfrm>
          <a:custGeom>
            <a:avLst/>
            <a:gdLst/>
            <a:ahLst/>
            <a:cxnLst/>
            <a:rect l="l" t="t" r="r" b="b"/>
            <a:pathLst>
              <a:path w="2651138" h="748947">
                <a:moveTo>
                  <a:pt x="2651138" y="0"/>
                </a:moveTo>
                <a:lnTo>
                  <a:pt x="0" y="0"/>
                </a:lnTo>
                <a:lnTo>
                  <a:pt x="0" y="748946"/>
                </a:lnTo>
                <a:lnTo>
                  <a:pt x="2651138" y="748946"/>
                </a:lnTo>
                <a:lnTo>
                  <a:pt x="26511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817F5C7-BE28-8B18-248C-162D43594724}"/>
              </a:ext>
            </a:extLst>
          </p:cNvPr>
          <p:cNvSpPr/>
          <p:nvPr/>
        </p:nvSpPr>
        <p:spPr>
          <a:xfrm rot="5645876">
            <a:off x="4129354" y="3708741"/>
            <a:ext cx="879957" cy="401480"/>
          </a:xfrm>
          <a:custGeom>
            <a:avLst/>
            <a:gdLst/>
            <a:ahLst/>
            <a:cxnLst/>
            <a:rect l="l" t="t" r="r" b="b"/>
            <a:pathLst>
              <a:path w="1319935" h="602220">
                <a:moveTo>
                  <a:pt x="0" y="0"/>
                </a:moveTo>
                <a:lnTo>
                  <a:pt x="1319936" y="0"/>
                </a:lnTo>
                <a:lnTo>
                  <a:pt x="1319936" y="602221"/>
                </a:lnTo>
                <a:lnTo>
                  <a:pt x="0" y="6022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CDFFE9D-A968-5A87-719B-C4ACE4C4DC84}"/>
              </a:ext>
            </a:extLst>
          </p:cNvPr>
          <p:cNvSpPr txBox="1"/>
          <p:nvPr/>
        </p:nvSpPr>
        <p:spPr>
          <a:xfrm>
            <a:off x="2110748" y="172036"/>
            <a:ext cx="5614045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AD6A2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Text-to-Speech API features 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0FC558B7-DE9B-BD5E-4BDD-865D2F541828}"/>
              </a:ext>
            </a:extLst>
          </p:cNvPr>
          <p:cNvSpPr txBox="1"/>
          <p:nvPr/>
        </p:nvSpPr>
        <p:spPr>
          <a:xfrm>
            <a:off x="5943600" y="2856857"/>
            <a:ext cx="2627189" cy="3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133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Audio Configuration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7DD8307-49E0-C159-9919-455232A401E8}"/>
              </a:ext>
            </a:extLst>
          </p:cNvPr>
          <p:cNvSpPr txBox="1"/>
          <p:nvPr/>
        </p:nvSpPr>
        <p:spPr>
          <a:xfrm>
            <a:off x="573211" y="2854400"/>
            <a:ext cx="2679899" cy="3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133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Voice Customization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93CBEC61-80EA-22DA-16ED-3CCDB9AE024F}"/>
              </a:ext>
            </a:extLst>
          </p:cNvPr>
          <p:cNvSpPr txBox="1"/>
          <p:nvPr/>
        </p:nvSpPr>
        <p:spPr>
          <a:xfrm>
            <a:off x="3512156" y="4500591"/>
            <a:ext cx="2114351" cy="3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133" dirty="0" err="1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WaveNet</a:t>
            </a:r>
            <a:r>
              <a:rPr lang="en-US" sz="2133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 Voices</a:t>
            </a:r>
          </a:p>
        </p:txBody>
      </p:sp>
    </p:spTree>
    <p:extLst>
      <p:ext uri="{BB962C8B-B14F-4D97-AF65-F5344CB8AC3E}">
        <p14:creationId xmlns:p14="http://schemas.microsoft.com/office/powerpoint/2010/main" val="16964291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7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8450" y="-183243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2050</a:t>
            </a:r>
            <a:endParaRPr sz="9600" dirty="0"/>
          </a:p>
        </p:txBody>
      </p:sp>
      <p:pic>
        <p:nvPicPr>
          <p:cNvPr id="1026" name="Picture 2" descr="people, user, team png transparent 9664038 PNG">
            <a:extLst>
              <a:ext uri="{FF2B5EF4-FFF2-40B4-BE49-F238E27FC236}">
                <a16:creationId xmlns:a16="http://schemas.microsoft.com/office/drawing/2014/main" id="{F538AFA2-B10A-987D-B37B-8457875C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24" y="1333500"/>
            <a:ext cx="2571276" cy="257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eople, user, team png transparent 9664038 PNG">
            <a:extLst>
              <a:ext uri="{FF2B5EF4-FFF2-40B4-BE49-F238E27FC236}">
                <a16:creationId xmlns:a16="http://schemas.microsoft.com/office/drawing/2014/main" id="{5CE9B131-7216-2A80-ABCC-F7243C99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33500"/>
            <a:ext cx="2571276" cy="257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D8C416-F263-36BF-A1F4-E24A87BAF3E9}"/>
              </a:ext>
            </a:extLst>
          </p:cNvPr>
          <p:cNvSpPr txBox="1"/>
          <p:nvPr/>
        </p:nvSpPr>
        <p:spPr>
          <a:xfrm>
            <a:off x="1526711" y="3529459"/>
            <a:ext cx="7092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82829"/>
                </a:solidFill>
                <a:latin typeface="Josefin Sans" pitchFamily="2" charset="0"/>
              </a:rPr>
              <a:t>466 million people globally with hearing loss</a:t>
            </a:r>
            <a:r>
              <a:rPr lang="ar-EG" dirty="0">
                <a:solidFill>
                  <a:srgbClr val="282829"/>
                </a:solidFill>
                <a:latin typeface="Josefin Sans" pitchFamily="2" charset="0"/>
              </a:rPr>
              <a:t> </a:t>
            </a:r>
            <a:r>
              <a:rPr lang="en-US" dirty="0">
                <a:solidFill>
                  <a:srgbClr val="282829"/>
                </a:solidFill>
                <a:latin typeface="Josefin Sans" pitchFamily="2" charset="0"/>
              </a:rPr>
              <a:t>with over 900 million predicted by 2050.</a:t>
            </a:r>
          </a:p>
          <a:p>
            <a:endParaRPr lang="en-US" dirty="0">
              <a:solidFill>
                <a:srgbClr val="282829"/>
              </a:solidFill>
              <a:latin typeface="Josefin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0CE69866-110D-DDC8-7347-A0FA1CCDF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>
            <a:extLst>
              <a:ext uri="{FF2B5EF4-FFF2-40B4-BE49-F238E27FC236}">
                <a16:creationId xmlns:a16="http://schemas.microsoft.com/office/drawing/2014/main" id="{8C1CD614-73B4-911F-2E5D-4148FFAF42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500" y="1999050"/>
            <a:ext cx="79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4126"/>
              </a:lnSpc>
              <a:spcBef>
                <a:spcPct val="0"/>
              </a:spcBef>
            </a:pPr>
            <a:r>
              <a:rPr lang="en-US" sz="3200" dirty="0">
                <a:solidFill>
                  <a:srgbClr val="AD6A2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The integration of Google Cloud’s Text-to-Speech API into SAHLA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453DF2CF-248E-EDBF-A641-32502E3A193A}"/>
              </a:ext>
            </a:extLst>
          </p:cNvPr>
          <p:cNvSpPr/>
          <p:nvPr/>
        </p:nvSpPr>
        <p:spPr>
          <a:xfrm>
            <a:off x="748779" y="548865"/>
            <a:ext cx="7793721" cy="4594635"/>
          </a:xfrm>
          <a:custGeom>
            <a:avLst/>
            <a:gdLst/>
            <a:ahLst/>
            <a:cxnLst/>
            <a:rect l="l" t="t" r="r" b="b"/>
            <a:pathLst>
              <a:path w="10936747" h="6315971">
                <a:moveTo>
                  <a:pt x="0" y="0"/>
                </a:moveTo>
                <a:lnTo>
                  <a:pt x="10936747" y="0"/>
                </a:lnTo>
                <a:lnTo>
                  <a:pt x="10936747" y="6315972"/>
                </a:lnTo>
                <a:lnTo>
                  <a:pt x="0" y="6315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</p:spTree>
    <p:extLst>
      <p:ext uri="{BB962C8B-B14F-4D97-AF65-F5344CB8AC3E}">
        <p14:creationId xmlns:p14="http://schemas.microsoft.com/office/powerpoint/2010/main" val="404697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530A7949-395A-1A77-4ECB-44562308C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>
            <a:extLst>
              <a:ext uri="{FF2B5EF4-FFF2-40B4-BE49-F238E27FC236}">
                <a16:creationId xmlns:a16="http://schemas.microsoft.com/office/drawing/2014/main" id="{E588282C-84EA-A192-0BEE-D5ECCB741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1509" y="152501"/>
            <a:ext cx="5865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AD6A2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T-T-S Settings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4B4E4-9A48-19FB-420E-B18720A67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91430" y="1259165"/>
            <a:ext cx="3265612" cy="32656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2681E2-0D3D-741E-2711-13F8D28F4A21}"/>
              </a:ext>
            </a:extLst>
          </p:cNvPr>
          <p:cNvSpPr txBox="1"/>
          <p:nvPr/>
        </p:nvSpPr>
        <p:spPr>
          <a:xfrm>
            <a:off x="354580" y="1667950"/>
            <a:ext cx="4738120" cy="306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827" lvl="1" indent="-212913">
              <a:lnSpc>
                <a:spcPts val="4773"/>
              </a:lnSpc>
              <a:buFont typeface="Arial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Language: Arabic is selected for the output speech.</a:t>
            </a:r>
          </a:p>
          <a:p>
            <a:pPr marL="425827" lvl="1" indent="-212913">
              <a:lnSpc>
                <a:spcPts val="4773"/>
              </a:lnSpc>
              <a:buFont typeface="Arial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Voice Model: The "Standard-C" voice is chosen for this use case. </a:t>
            </a:r>
          </a:p>
          <a:p>
            <a:pPr marL="425827" lvl="1" indent="-212913">
              <a:lnSpc>
                <a:spcPts val="4773"/>
              </a:lnSpc>
              <a:buFont typeface="Arial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Speaking Rate: Set to 1.0 for a natural pace.</a:t>
            </a:r>
          </a:p>
          <a:p>
            <a:pPr marL="425827" lvl="1" indent="-212913">
              <a:lnSpc>
                <a:spcPts val="4773"/>
              </a:lnSpc>
              <a:buFont typeface="Arial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Pitch: Adjusted to -2.0 for a slightly deeper tone.</a:t>
            </a:r>
          </a:p>
        </p:txBody>
      </p:sp>
    </p:spTree>
    <p:extLst>
      <p:ext uri="{BB962C8B-B14F-4D97-AF65-F5344CB8AC3E}">
        <p14:creationId xmlns:p14="http://schemas.microsoft.com/office/powerpoint/2010/main" val="2689833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0.20538 2.96296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7"/>
          <p:cNvSpPr txBox="1">
            <a:spLocks noGrp="1"/>
          </p:cNvSpPr>
          <p:nvPr>
            <p:ph type="title" idx="18"/>
          </p:nvPr>
        </p:nvSpPr>
        <p:spPr>
          <a:xfrm>
            <a:off x="1179350" y="141242"/>
            <a:ext cx="678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API processes the request through several stages: </a:t>
            </a: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2458E8E7-D0B8-2260-C397-C91E55C5AB69}"/>
              </a:ext>
            </a:extLst>
          </p:cNvPr>
          <p:cNvSpPr/>
          <p:nvPr/>
        </p:nvSpPr>
        <p:spPr>
          <a:xfrm>
            <a:off x="3413169" y="1412919"/>
            <a:ext cx="2317661" cy="2317661"/>
          </a:xfrm>
          <a:custGeom>
            <a:avLst/>
            <a:gdLst/>
            <a:ahLst/>
            <a:cxnLst/>
            <a:rect l="l" t="t" r="r" b="b"/>
            <a:pathLst>
              <a:path w="3476491" h="3476491">
                <a:moveTo>
                  <a:pt x="0" y="0"/>
                </a:moveTo>
                <a:lnTo>
                  <a:pt x="3476490" y="0"/>
                </a:lnTo>
                <a:lnTo>
                  <a:pt x="3476490" y="3476491"/>
                </a:lnTo>
                <a:lnTo>
                  <a:pt x="0" y="3476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55EAAEFD-22E0-385C-A476-065F7DD24C5D}"/>
              </a:ext>
            </a:extLst>
          </p:cNvPr>
          <p:cNvSpPr txBox="1"/>
          <p:nvPr/>
        </p:nvSpPr>
        <p:spPr>
          <a:xfrm>
            <a:off x="564194" y="1311319"/>
            <a:ext cx="6104350" cy="3093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7"/>
              </a:lnSpc>
              <a:spcBef>
                <a:spcPct val="0"/>
              </a:spcBef>
            </a:pPr>
            <a:r>
              <a:rPr lang="en-US" sz="2000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Text Analysis: </a:t>
            </a:r>
          </a:p>
          <a:p>
            <a:pPr marL="340408" lvl="1" indent="-170204">
              <a:lnSpc>
                <a:spcPts val="2207"/>
              </a:lnSpc>
              <a:buFont typeface="Arial"/>
              <a:buChar char="•"/>
            </a:pPr>
            <a:r>
              <a:rPr lang="en-US" sz="1576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The text is normalized and segmented into appropriate sentences.</a:t>
            </a:r>
          </a:p>
          <a:p>
            <a:pPr marL="340408" lvl="1" indent="-170204">
              <a:lnSpc>
                <a:spcPts val="2207"/>
              </a:lnSpc>
              <a:buFont typeface="Arial"/>
              <a:buChar char="•"/>
            </a:pPr>
            <a:r>
              <a:rPr lang="en-US" sz="1576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Arabic script is handled with rules specific to the language.</a:t>
            </a:r>
          </a:p>
          <a:p>
            <a:pPr marL="170204" lvl="1">
              <a:lnSpc>
                <a:spcPts val="2207"/>
              </a:lnSpc>
            </a:pPr>
            <a:endParaRPr lang="en-US" sz="1576" dirty="0">
              <a:solidFill>
                <a:srgbClr val="1E1613"/>
              </a:solidFill>
              <a:latin typeface="Josefin Sans" pitchFamily="2" charset="0"/>
              <a:ea typeface="Canva Sans"/>
              <a:cs typeface="Canva Sans"/>
              <a:sym typeface="Canva Sans"/>
            </a:endParaRPr>
          </a:p>
          <a:p>
            <a:pPr>
              <a:lnSpc>
                <a:spcPts val="2207"/>
              </a:lnSpc>
              <a:spcBef>
                <a:spcPct val="0"/>
              </a:spcBef>
            </a:pPr>
            <a:r>
              <a:rPr lang="en-US" sz="2000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Phonetic Processing: </a:t>
            </a:r>
          </a:p>
          <a:p>
            <a:pPr marL="340408" lvl="1" indent="-170204">
              <a:lnSpc>
                <a:spcPts val="2207"/>
              </a:lnSpc>
              <a:buFont typeface="Arial"/>
              <a:buChar char="•"/>
            </a:pPr>
            <a:r>
              <a:rPr lang="en-US" sz="1576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The text is converted into phonemes applying Arabic-specific phonetic rules.</a:t>
            </a:r>
          </a:p>
          <a:p>
            <a:pPr marL="170204" lvl="1">
              <a:lnSpc>
                <a:spcPts val="2207"/>
              </a:lnSpc>
            </a:pPr>
            <a:endParaRPr lang="en-US" sz="1576" dirty="0">
              <a:solidFill>
                <a:srgbClr val="1E1613"/>
              </a:solidFill>
              <a:latin typeface="Josefin Sans" pitchFamily="2" charset="0"/>
              <a:ea typeface="Canva Sans"/>
              <a:cs typeface="Canva Sans"/>
              <a:sym typeface="Canva Sans"/>
            </a:endParaRPr>
          </a:p>
          <a:p>
            <a:pPr>
              <a:lnSpc>
                <a:spcPts val="2207"/>
              </a:lnSpc>
              <a:spcBef>
                <a:spcPct val="0"/>
              </a:spcBef>
            </a:pPr>
            <a:r>
              <a:rPr lang="en-US" sz="2000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Waveform Generation: </a:t>
            </a:r>
          </a:p>
          <a:p>
            <a:pPr marL="340408" lvl="1" indent="-170204">
              <a:lnSpc>
                <a:spcPts val="2207"/>
              </a:lnSpc>
              <a:buFont typeface="Arial"/>
              <a:buChar char="•"/>
            </a:pPr>
            <a:r>
              <a:rPr lang="en-US" sz="1576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Neural voice synthesis creates a high-quality audio waveform.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722 0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>
          <a:extLst>
            <a:ext uri="{FF2B5EF4-FFF2-40B4-BE49-F238E27FC236}">
              <a16:creationId xmlns:a16="http://schemas.microsoft.com/office/drawing/2014/main" id="{804BA436-EA62-224C-F357-ADFBBF09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>
            <a:extLst>
              <a:ext uri="{FF2B5EF4-FFF2-40B4-BE49-F238E27FC236}">
                <a16:creationId xmlns:a16="http://schemas.microsoft.com/office/drawing/2014/main" id="{CF31EDC0-EB50-DB9B-C2D2-1CCFAC309B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508" y="650253"/>
            <a:ext cx="11135869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4800" dirty="0"/>
              <a:t>Challenges </a:t>
            </a:r>
            <a:br>
              <a:rPr lang="en-US" sz="4800" dirty="0"/>
            </a:br>
            <a:r>
              <a:rPr lang="en-US" sz="4800" dirty="0"/>
              <a:t>&amp; Considerations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A5B5A77-D3D8-835E-75C4-2AE529C3C46B}"/>
              </a:ext>
            </a:extLst>
          </p:cNvPr>
          <p:cNvSpPr/>
          <p:nvPr/>
        </p:nvSpPr>
        <p:spPr>
          <a:xfrm>
            <a:off x="6111443" y="1816071"/>
            <a:ext cx="2552656" cy="2552656"/>
          </a:xfrm>
          <a:custGeom>
            <a:avLst/>
            <a:gdLst/>
            <a:ahLst/>
            <a:cxnLst/>
            <a:rect l="l" t="t" r="r" b="b"/>
            <a:pathLst>
              <a:path w="3828984" h="3828984">
                <a:moveTo>
                  <a:pt x="0" y="0"/>
                </a:moveTo>
                <a:lnTo>
                  <a:pt x="3828984" y="0"/>
                </a:lnTo>
                <a:lnTo>
                  <a:pt x="3828984" y="3828984"/>
                </a:lnTo>
                <a:lnTo>
                  <a:pt x="0" y="3828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E341137-87AA-5E81-F991-520057B3AF02}"/>
              </a:ext>
            </a:extLst>
          </p:cNvPr>
          <p:cNvSpPr txBox="1"/>
          <p:nvPr/>
        </p:nvSpPr>
        <p:spPr>
          <a:xfrm>
            <a:off x="1040260" y="1816071"/>
            <a:ext cx="4567022" cy="184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920" lvl="1" indent="-254460">
              <a:lnSpc>
                <a:spcPts val="4974"/>
              </a:lnSpc>
              <a:buAutoNum type="arabicPeriod"/>
            </a:pPr>
            <a:r>
              <a:rPr lang="en-US" sz="2357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Voice Selection</a:t>
            </a:r>
          </a:p>
          <a:p>
            <a:pPr marL="508920" lvl="1" indent="-254460">
              <a:lnSpc>
                <a:spcPts val="4974"/>
              </a:lnSpc>
              <a:buAutoNum type="arabicPeriod"/>
            </a:pPr>
            <a:r>
              <a:rPr lang="en-US" sz="2357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Audio File Size and Playback</a:t>
            </a:r>
          </a:p>
          <a:p>
            <a:pPr marL="508920" lvl="1" indent="-254460">
              <a:lnSpc>
                <a:spcPts val="4974"/>
              </a:lnSpc>
              <a:buAutoNum type="arabicPeriod"/>
            </a:pPr>
            <a:r>
              <a:rPr lang="en-US" sz="2357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Real-Time Performance</a:t>
            </a:r>
          </a:p>
        </p:txBody>
      </p:sp>
    </p:spTree>
    <p:extLst>
      <p:ext uri="{BB962C8B-B14F-4D97-AF65-F5344CB8AC3E}">
        <p14:creationId xmlns:p14="http://schemas.microsoft.com/office/powerpoint/2010/main" val="2359118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>
          <a:extLst>
            <a:ext uri="{FF2B5EF4-FFF2-40B4-BE49-F238E27FC236}">
              <a16:creationId xmlns:a16="http://schemas.microsoft.com/office/drawing/2014/main" id="{7B73E2B9-C19F-18CE-20CC-6E507937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36156058-B1A2-D20E-032E-6B5294FD6F53}"/>
              </a:ext>
            </a:extLst>
          </p:cNvPr>
          <p:cNvSpPr/>
          <p:nvPr/>
        </p:nvSpPr>
        <p:spPr>
          <a:xfrm>
            <a:off x="831098" y="835523"/>
            <a:ext cx="1573306" cy="1573306"/>
          </a:xfrm>
          <a:custGeom>
            <a:avLst/>
            <a:gdLst/>
            <a:ahLst/>
            <a:cxnLst/>
            <a:rect l="l" t="t" r="r" b="b"/>
            <a:pathLst>
              <a:path w="2844077" h="2844077">
                <a:moveTo>
                  <a:pt x="0" y="0"/>
                </a:moveTo>
                <a:lnTo>
                  <a:pt x="2844078" y="0"/>
                </a:lnTo>
                <a:lnTo>
                  <a:pt x="2844078" y="2844077"/>
                </a:lnTo>
                <a:lnTo>
                  <a:pt x="0" y="284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749204F5-B660-7DB4-01D6-C2050B65E013}"/>
              </a:ext>
            </a:extLst>
          </p:cNvPr>
          <p:cNvSpPr/>
          <p:nvPr/>
        </p:nvSpPr>
        <p:spPr>
          <a:xfrm>
            <a:off x="4572000" y="880072"/>
            <a:ext cx="1295840" cy="1295840"/>
          </a:xfrm>
          <a:custGeom>
            <a:avLst/>
            <a:gdLst/>
            <a:ahLst/>
            <a:cxnLst/>
            <a:rect l="l" t="t" r="r" b="b"/>
            <a:pathLst>
              <a:path w="2844077" h="2844077">
                <a:moveTo>
                  <a:pt x="0" y="0"/>
                </a:moveTo>
                <a:lnTo>
                  <a:pt x="2844078" y="0"/>
                </a:lnTo>
                <a:lnTo>
                  <a:pt x="2844078" y="2844077"/>
                </a:lnTo>
                <a:lnTo>
                  <a:pt x="0" y="2844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44250383-F902-519C-FAFC-DCFFD7ED1C8E}"/>
              </a:ext>
            </a:extLst>
          </p:cNvPr>
          <p:cNvSpPr/>
          <p:nvPr/>
        </p:nvSpPr>
        <p:spPr>
          <a:xfrm>
            <a:off x="2840282" y="1446771"/>
            <a:ext cx="1295840" cy="591227"/>
          </a:xfrm>
          <a:custGeom>
            <a:avLst/>
            <a:gdLst/>
            <a:ahLst/>
            <a:cxnLst/>
            <a:rect l="l" t="t" r="r" b="b"/>
            <a:pathLst>
              <a:path w="2825391" h="1289085">
                <a:moveTo>
                  <a:pt x="0" y="0"/>
                </a:moveTo>
                <a:lnTo>
                  <a:pt x="2825391" y="0"/>
                </a:lnTo>
                <a:lnTo>
                  <a:pt x="2825391" y="1289084"/>
                </a:lnTo>
                <a:lnTo>
                  <a:pt x="0" y="12890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94FCCCD-B427-36A8-FC18-E40DD53583EA}"/>
              </a:ext>
            </a:extLst>
          </p:cNvPr>
          <p:cNvSpPr/>
          <p:nvPr/>
        </p:nvSpPr>
        <p:spPr>
          <a:xfrm>
            <a:off x="815359" y="2732561"/>
            <a:ext cx="1573306" cy="1573306"/>
          </a:xfrm>
          <a:custGeom>
            <a:avLst/>
            <a:gdLst/>
            <a:ahLst/>
            <a:cxnLst/>
            <a:rect l="l" t="t" r="r" b="b"/>
            <a:pathLst>
              <a:path w="2844077" h="2844077">
                <a:moveTo>
                  <a:pt x="0" y="0"/>
                </a:moveTo>
                <a:lnTo>
                  <a:pt x="2844078" y="0"/>
                </a:lnTo>
                <a:lnTo>
                  <a:pt x="2844078" y="2844077"/>
                </a:lnTo>
                <a:lnTo>
                  <a:pt x="0" y="284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FBC8DFC5-BCCE-F75F-9C97-A385525129EC}"/>
              </a:ext>
            </a:extLst>
          </p:cNvPr>
          <p:cNvSpPr/>
          <p:nvPr/>
        </p:nvSpPr>
        <p:spPr>
          <a:xfrm>
            <a:off x="4450578" y="2658836"/>
            <a:ext cx="1295840" cy="1295840"/>
          </a:xfrm>
          <a:custGeom>
            <a:avLst/>
            <a:gdLst/>
            <a:ahLst/>
            <a:cxnLst/>
            <a:rect l="l" t="t" r="r" b="b"/>
            <a:pathLst>
              <a:path w="2844077" h="2844077">
                <a:moveTo>
                  <a:pt x="0" y="0"/>
                </a:moveTo>
                <a:lnTo>
                  <a:pt x="2844078" y="0"/>
                </a:lnTo>
                <a:lnTo>
                  <a:pt x="2844078" y="2844077"/>
                </a:lnTo>
                <a:lnTo>
                  <a:pt x="0" y="2844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C56C18E-4A0E-45D3-05B5-C55C4EE57037}"/>
              </a:ext>
            </a:extLst>
          </p:cNvPr>
          <p:cNvSpPr/>
          <p:nvPr/>
        </p:nvSpPr>
        <p:spPr>
          <a:xfrm flipH="1">
            <a:off x="2840282" y="3223600"/>
            <a:ext cx="1295840" cy="591227"/>
          </a:xfrm>
          <a:custGeom>
            <a:avLst/>
            <a:gdLst/>
            <a:ahLst/>
            <a:cxnLst/>
            <a:rect l="l" t="t" r="r" b="b"/>
            <a:pathLst>
              <a:path w="2825391" h="1289085">
                <a:moveTo>
                  <a:pt x="2825391" y="0"/>
                </a:moveTo>
                <a:lnTo>
                  <a:pt x="0" y="0"/>
                </a:lnTo>
                <a:lnTo>
                  <a:pt x="0" y="1289085"/>
                </a:lnTo>
                <a:lnTo>
                  <a:pt x="2825391" y="1289085"/>
                </a:lnTo>
                <a:lnTo>
                  <a:pt x="2825391" y="0"/>
                </a:lnTo>
                <a:close/>
              </a:path>
            </a:pathLst>
          </a:custGeom>
          <a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10AF8B1F-659B-0DCF-E285-6F842D9478E4}"/>
              </a:ext>
            </a:extLst>
          </p:cNvPr>
          <p:cNvSpPr/>
          <p:nvPr/>
        </p:nvSpPr>
        <p:spPr>
          <a:xfrm>
            <a:off x="6799464" y="1222767"/>
            <a:ext cx="1328093" cy="1039233"/>
          </a:xfrm>
          <a:custGeom>
            <a:avLst/>
            <a:gdLst/>
            <a:ahLst/>
            <a:cxnLst/>
            <a:rect l="l" t="t" r="r" b="b"/>
            <a:pathLst>
              <a:path w="3015920" h="2359958">
                <a:moveTo>
                  <a:pt x="0" y="0"/>
                </a:moveTo>
                <a:lnTo>
                  <a:pt x="3015920" y="0"/>
                </a:lnTo>
                <a:lnTo>
                  <a:pt x="3015920" y="2359958"/>
                </a:lnTo>
                <a:lnTo>
                  <a:pt x="0" y="2359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9450B435-DF82-2EE2-9E53-6B255547A3F7}"/>
              </a:ext>
            </a:extLst>
          </p:cNvPr>
          <p:cNvSpPr/>
          <p:nvPr/>
        </p:nvSpPr>
        <p:spPr>
          <a:xfrm>
            <a:off x="6799464" y="2658836"/>
            <a:ext cx="1052685" cy="1573307"/>
          </a:xfrm>
          <a:custGeom>
            <a:avLst/>
            <a:gdLst/>
            <a:ahLst/>
            <a:cxnLst/>
            <a:rect l="l" t="t" r="r" b="b"/>
            <a:pathLst>
              <a:path w="2007666" h="3000588">
                <a:moveTo>
                  <a:pt x="0" y="0"/>
                </a:moveTo>
                <a:lnTo>
                  <a:pt x="2007666" y="0"/>
                </a:lnTo>
                <a:lnTo>
                  <a:pt x="2007666" y="3000588"/>
                </a:lnTo>
                <a:lnTo>
                  <a:pt x="0" y="3000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</p:spTree>
    <p:extLst>
      <p:ext uri="{BB962C8B-B14F-4D97-AF65-F5344CB8AC3E}">
        <p14:creationId xmlns:p14="http://schemas.microsoft.com/office/powerpoint/2010/main" val="1467270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C6773CCD-5111-DE24-B38B-F39297EEA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0D7B9B-3365-E500-7D3F-17930D847B52}"/>
              </a:ext>
            </a:extLst>
          </p:cNvPr>
          <p:cNvSpPr/>
          <p:nvPr/>
        </p:nvSpPr>
        <p:spPr>
          <a:xfrm>
            <a:off x="3200400" y="938144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EB1ED80-9F34-8D4F-3ADD-8AB50510715B}"/>
              </a:ext>
            </a:extLst>
          </p:cNvPr>
          <p:cNvSpPr/>
          <p:nvPr/>
        </p:nvSpPr>
        <p:spPr>
          <a:xfrm>
            <a:off x="5211763" y="3318489"/>
            <a:ext cx="1944168" cy="499298"/>
          </a:xfrm>
          <a:custGeom>
            <a:avLst/>
            <a:gdLst/>
            <a:ahLst/>
            <a:cxnLst/>
            <a:rect l="l" t="t" r="r" b="b"/>
            <a:pathLst>
              <a:path w="2651138" h="748947">
                <a:moveTo>
                  <a:pt x="0" y="0"/>
                </a:moveTo>
                <a:lnTo>
                  <a:pt x="2651138" y="0"/>
                </a:lnTo>
                <a:lnTo>
                  <a:pt x="2651138" y="748946"/>
                </a:lnTo>
                <a:lnTo>
                  <a:pt x="0" y="748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A62D215A-441F-6399-B775-5F55749CC1D5}"/>
              </a:ext>
            </a:extLst>
          </p:cNvPr>
          <p:cNvSpPr/>
          <p:nvPr/>
        </p:nvSpPr>
        <p:spPr>
          <a:xfrm flipH="1">
            <a:off x="2171823" y="3273064"/>
            <a:ext cx="1767425" cy="499298"/>
          </a:xfrm>
          <a:custGeom>
            <a:avLst/>
            <a:gdLst/>
            <a:ahLst/>
            <a:cxnLst/>
            <a:rect l="l" t="t" r="r" b="b"/>
            <a:pathLst>
              <a:path w="2651138" h="748947">
                <a:moveTo>
                  <a:pt x="2651138" y="0"/>
                </a:moveTo>
                <a:lnTo>
                  <a:pt x="0" y="0"/>
                </a:lnTo>
                <a:lnTo>
                  <a:pt x="0" y="748946"/>
                </a:lnTo>
                <a:lnTo>
                  <a:pt x="2651138" y="748946"/>
                </a:lnTo>
                <a:lnTo>
                  <a:pt x="26511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6694836-8812-00C5-03EE-8C7A3B15185F}"/>
              </a:ext>
            </a:extLst>
          </p:cNvPr>
          <p:cNvSpPr/>
          <p:nvPr/>
        </p:nvSpPr>
        <p:spPr>
          <a:xfrm rot="5645876">
            <a:off x="4129354" y="3708741"/>
            <a:ext cx="879957" cy="401480"/>
          </a:xfrm>
          <a:custGeom>
            <a:avLst/>
            <a:gdLst/>
            <a:ahLst/>
            <a:cxnLst/>
            <a:rect l="l" t="t" r="r" b="b"/>
            <a:pathLst>
              <a:path w="1319935" h="602220">
                <a:moveTo>
                  <a:pt x="0" y="0"/>
                </a:moveTo>
                <a:lnTo>
                  <a:pt x="1319936" y="0"/>
                </a:lnTo>
                <a:lnTo>
                  <a:pt x="1319936" y="602221"/>
                </a:lnTo>
                <a:lnTo>
                  <a:pt x="0" y="6022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52AE92A-81A4-7313-FBEC-81CBE7B8F0E6}"/>
              </a:ext>
            </a:extLst>
          </p:cNvPr>
          <p:cNvSpPr txBox="1"/>
          <p:nvPr/>
        </p:nvSpPr>
        <p:spPr>
          <a:xfrm>
            <a:off x="2110748" y="172036"/>
            <a:ext cx="5614045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AD6A2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Speech-to-Text API features 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805F4BF0-CFBB-8498-EF4A-273BFBD9DBE1}"/>
              </a:ext>
            </a:extLst>
          </p:cNvPr>
          <p:cNvSpPr txBox="1"/>
          <p:nvPr/>
        </p:nvSpPr>
        <p:spPr>
          <a:xfrm>
            <a:off x="5943600" y="2581350"/>
            <a:ext cx="2627189" cy="75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133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Real-Time Transcription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2C63927-BB48-8FA5-848C-67E4689BC110}"/>
              </a:ext>
            </a:extLst>
          </p:cNvPr>
          <p:cNvSpPr txBox="1"/>
          <p:nvPr/>
        </p:nvSpPr>
        <p:spPr>
          <a:xfrm>
            <a:off x="573211" y="2854400"/>
            <a:ext cx="2679899" cy="3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133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Speaker </a:t>
            </a:r>
            <a:r>
              <a:rPr lang="en-US" sz="2133" dirty="0" err="1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Diarization</a:t>
            </a:r>
            <a:endParaRPr lang="en-US" sz="2133" dirty="0">
              <a:solidFill>
                <a:srgbClr val="1A120B"/>
              </a:solidFill>
              <a:latin typeface="Josefin Sans" pitchFamily="2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047988B-410F-7B57-216C-D8468562E893}"/>
              </a:ext>
            </a:extLst>
          </p:cNvPr>
          <p:cNvSpPr txBox="1"/>
          <p:nvPr/>
        </p:nvSpPr>
        <p:spPr>
          <a:xfrm>
            <a:off x="2667810" y="4362680"/>
            <a:ext cx="3803044" cy="370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133" dirty="0">
                <a:solidFill>
                  <a:srgbClr val="1A120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Punctuation and Formatting</a:t>
            </a:r>
          </a:p>
        </p:txBody>
      </p:sp>
    </p:spTree>
    <p:extLst>
      <p:ext uri="{BB962C8B-B14F-4D97-AF65-F5344CB8AC3E}">
        <p14:creationId xmlns:p14="http://schemas.microsoft.com/office/powerpoint/2010/main" val="5021141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7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6038DECD-2B27-019E-7019-3BD62026B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>
            <a:extLst>
              <a:ext uri="{FF2B5EF4-FFF2-40B4-BE49-F238E27FC236}">
                <a16:creationId xmlns:a16="http://schemas.microsoft.com/office/drawing/2014/main" id="{0ABCC092-5061-E16A-DEB5-47DAC5AB9B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500" y="1999050"/>
            <a:ext cx="79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4126"/>
              </a:lnSpc>
              <a:spcBef>
                <a:spcPct val="0"/>
              </a:spcBef>
            </a:pPr>
            <a:r>
              <a:rPr lang="en-US" sz="3200" dirty="0">
                <a:solidFill>
                  <a:srgbClr val="AD6A2B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The integration of Google Cloud’s Speech-To-Text API into SAHLA: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68C3D2BA-1A1E-F063-0D69-5AF1413367A9}"/>
              </a:ext>
            </a:extLst>
          </p:cNvPr>
          <p:cNvSpPr/>
          <p:nvPr/>
        </p:nvSpPr>
        <p:spPr>
          <a:xfrm>
            <a:off x="908434" y="432750"/>
            <a:ext cx="7793721" cy="4594635"/>
          </a:xfrm>
          <a:custGeom>
            <a:avLst/>
            <a:gdLst/>
            <a:ahLst/>
            <a:cxnLst/>
            <a:rect l="l" t="t" r="r" b="b"/>
            <a:pathLst>
              <a:path w="10936747" h="6315971">
                <a:moveTo>
                  <a:pt x="0" y="0"/>
                </a:moveTo>
                <a:lnTo>
                  <a:pt x="10936747" y="0"/>
                </a:lnTo>
                <a:lnTo>
                  <a:pt x="10936747" y="6315972"/>
                </a:lnTo>
                <a:lnTo>
                  <a:pt x="0" y="6315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</p:spTree>
    <p:extLst>
      <p:ext uri="{BB962C8B-B14F-4D97-AF65-F5344CB8AC3E}">
        <p14:creationId xmlns:p14="http://schemas.microsoft.com/office/powerpoint/2010/main" val="41879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C3D52945-B716-E796-0E99-1FE875B9E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0" y="1601169"/>
            <a:ext cx="7825899" cy="3542331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187486" y="766366"/>
            <a:ext cx="7621199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Google Speech-to-Text </a:t>
            </a:r>
            <a:br>
              <a:rPr lang="en-US" sz="4000" dirty="0"/>
            </a:br>
            <a:r>
              <a:rPr lang="en-US" sz="4000" dirty="0"/>
              <a:t>API Processing Workflow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>
          <a:extLst>
            <a:ext uri="{FF2B5EF4-FFF2-40B4-BE49-F238E27FC236}">
              <a16:creationId xmlns:a16="http://schemas.microsoft.com/office/drawing/2014/main" id="{CD690B68-A2C3-87A6-F1A9-C8967126B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7">
            <a:extLst>
              <a:ext uri="{FF2B5EF4-FFF2-40B4-BE49-F238E27FC236}">
                <a16:creationId xmlns:a16="http://schemas.microsoft.com/office/drawing/2014/main" id="{8CF86237-E1B3-65DA-AD77-FD8163A13789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>
            <a:off x="1179350" y="141242"/>
            <a:ext cx="678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API processes the request through several stages: </a:t>
            </a: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3581645A-9C16-850E-FD86-0E7F39DF9B2A}"/>
              </a:ext>
            </a:extLst>
          </p:cNvPr>
          <p:cNvSpPr/>
          <p:nvPr/>
        </p:nvSpPr>
        <p:spPr>
          <a:xfrm>
            <a:off x="3413169" y="1412919"/>
            <a:ext cx="2317661" cy="2317661"/>
          </a:xfrm>
          <a:custGeom>
            <a:avLst/>
            <a:gdLst/>
            <a:ahLst/>
            <a:cxnLst/>
            <a:rect l="l" t="t" r="r" b="b"/>
            <a:pathLst>
              <a:path w="3476491" h="3476491">
                <a:moveTo>
                  <a:pt x="0" y="0"/>
                </a:moveTo>
                <a:lnTo>
                  <a:pt x="3476490" y="0"/>
                </a:lnTo>
                <a:lnTo>
                  <a:pt x="3476490" y="3476491"/>
                </a:lnTo>
                <a:lnTo>
                  <a:pt x="0" y="3476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F92553A9-9948-1EA6-0511-D2DDC057E5B7}"/>
              </a:ext>
            </a:extLst>
          </p:cNvPr>
          <p:cNvSpPr txBox="1"/>
          <p:nvPr/>
        </p:nvSpPr>
        <p:spPr>
          <a:xfrm>
            <a:off x="520651" y="1558062"/>
            <a:ext cx="610435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1E1613"/>
                </a:solidFill>
                <a:latin typeface="Josefin Sans" pitchFamily="2" charset="0"/>
              </a:rPr>
              <a:t>Set up Google Cloud Authentication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1E1613"/>
                </a:solidFill>
                <a:latin typeface="Josefin Sans" pitchFamily="2" charset="0"/>
              </a:rPr>
              <a:t>Create </a:t>
            </a:r>
            <a:r>
              <a:rPr lang="en-US" sz="1600" dirty="0" err="1">
                <a:solidFill>
                  <a:srgbClr val="1E1613"/>
                </a:solidFill>
                <a:latin typeface="Josefin Sans" pitchFamily="2" charset="0"/>
              </a:rPr>
              <a:t>SpeechClient</a:t>
            </a:r>
            <a:r>
              <a:rPr lang="en-US" sz="1600" dirty="0">
                <a:solidFill>
                  <a:srgbClr val="1E1613"/>
                </a:solidFill>
                <a:latin typeface="Josefin Sans" pitchFamily="2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1E1613"/>
                </a:solidFill>
                <a:latin typeface="Josefin Sans" pitchFamily="2" charset="0"/>
              </a:rPr>
              <a:t>Read Audio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1E1613"/>
                </a:solidFill>
                <a:latin typeface="Josefin Sans" pitchFamily="2" charset="0"/>
              </a:rPr>
              <a:t>Configure Recognition Settings Set parameters for the audio input:</a:t>
            </a:r>
          </a:p>
          <a:p>
            <a:pPr lvl="1"/>
            <a:r>
              <a:rPr lang="en-US" sz="1600" dirty="0">
                <a:solidFill>
                  <a:srgbClr val="1E1613"/>
                </a:solidFill>
                <a:latin typeface="Josefin Sans" pitchFamily="2" charset="0"/>
              </a:rPr>
              <a:t>	Encoding: Linear16</a:t>
            </a:r>
          </a:p>
          <a:p>
            <a:pPr lvl="1"/>
            <a:r>
              <a:rPr lang="en-US" sz="1600" dirty="0">
                <a:solidFill>
                  <a:srgbClr val="1E1613"/>
                </a:solidFill>
                <a:latin typeface="Josefin Sans" pitchFamily="2" charset="0"/>
              </a:rPr>
              <a:t>	Sample Rate: 44.1 kHz</a:t>
            </a:r>
          </a:p>
          <a:p>
            <a:pPr lvl="1"/>
            <a:r>
              <a:rPr lang="en-US" sz="1600" dirty="0">
                <a:solidFill>
                  <a:srgbClr val="1E1613"/>
                </a:solidFill>
                <a:latin typeface="Josefin Sans" pitchFamily="2" charset="0"/>
              </a:rPr>
              <a:t>	Language: Arabic</a:t>
            </a:r>
          </a:p>
          <a:p>
            <a:pPr lvl="1"/>
            <a:r>
              <a:rPr lang="en-US" sz="1600" dirty="0">
                <a:solidFill>
                  <a:srgbClr val="1E1613"/>
                </a:solidFill>
                <a:latin typeface="Josefin Sans" pitchFamily="2" charset="0"/>
              </a:rPr>
              <a:t>	Audio Channels: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1E1613"/>
                </a:solidFill>
                <a:latin typeface="Josefin Sans" pitchFamily="2" charset="0"/>
              </a:rPr>
              <a:t>Use </a:t>
            </a:r>
            <a:r>
              <a:rPr lang="en-US" sz="1600" dirty="0" err="1">
                <a:solidFill>
                  <a:srgbClr val="1E1613"/>
                </a:solidFill>
                <a:latin typeface="Josefin Sans" pitchFamily="2" charset="0"/>
              </a:rPr>
              <a:t>SpeechClient</a:t>
            </a:r>
            <a:r>
              <a:rPr lang="en-US" sz="1600" dirty="0">
                <a:solidFill>
                  <a:srgbClr val="1E1613"/>
                </a:solidFill>
                <a:latin typeface="Josefin Sans" pitchFamily="2" charset="0"/>
              </a:rPr>
              <a:t>() to Send Request to Google Cloud API</a:t>
            </a:r>
            <a:br>
              <a:rPr lang="en-US" sz="1600" dirty="0">
                <a:solidFill>
                  <a:srgbClr val="1E1613"/>
                </a:solidFill>
                <a:latin typeface="Josefin Sans" pitchFamily="2" charset="0"/>
              </a:rPr>
            </a:br>
            <a:endParaRPr lang="en-US" sz="1600" dirty="0">
              <a:solidFill>
                <a:srgbClr val="1E1613"/>
              </a:solidFill>
              <a:latin typeface="Josefin Sans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600" dirty="0">
              <a:solidFill>
                <a:srgbClr val="1E1613"/>
              </a:solidFill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881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722 0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>
          <a:extLst>
            <a:ext uri="{FF2B5EF4-FFF2-40B4-BE49-F238E27FC236}">
              <a16:creationId xmlns:a16="http://schemas.microsoft.com/office/drawing/2014/main" id="{C9A53F84-41B3-6B2C-33F3-39C57A261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7">
            <a:extLst>
              <a:ext uri="{FF2B5EF4-FFF2-40B4-BE49-F238E27FC236}">
                <a16:creationId xmlns:a16="http://schemas.microsoft.com/office/drawing/2014/main" id="{EC3D21D6-97E7-8A08-92EB-F16CC657B30C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>
            <a:off x="1179350" y="141242"/>
            <a:ext cx="678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Audio Processing with Google Speech-to-Text</a:t>
            </a: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D8A2BE8B-4004-B064-E769-BFCAD6C8E41E}"/>
              </a:ext>
            </a:extLst>
          </p:cNvPr>
          <p:cNvSpPr/>
          <p:nvPr/>
        </p:nvSpPr>
        <p:spPr>
          <a:xfrm>
            <a:off x="3413169" y="1412919"/>
            <a:ext cx="2317661" cy="2317661"/>
          </a:xfrm>
          <a:custGeom>
            <a:avLst/>
            <a:gdLst/>
            <a:ahLst/>
            <a:cxnLst/>
            <a:rect l="l" t="t" r="r" b="b"/>
            <a:pathLst>
              <a:path w="3476491" h="3476491">
                <a:moveTo>
                  <a:pt x="0" y="0"/>
                </a:moveTo>
                <a:lnTo>
                  <a:pt x="3476490" y="0"/>
                </a:lnTo>
                <a:lnTo>
                  <a:pt x="3476490" y="3476491"/>
                </a:lnTo>
                <a:lnTo>
                  <a:pt x="0" y="3476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468563EC-B3B1-5FF9-4671-18EEF2655D4B}"/>
              </a:ext>
            </a:extLst>
          </p:cNvPr>
          <p:cNvSpPr txBox="1"/>
          <p:nvPr/>
        </p:nvSpPr>
        <p:spPr>
          <a:xfrm>
            <a:off x="651279" y="1093605"/>
            <a:ext cx="6104350" cy="371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67"/>
              </a:lnSpc>
            </a:pPr>
            <a:r>
              <a:rPr lang="en-US" sz="1762" b="1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Audio Preprocessing: </a:t>
            </a:r>
          </a:p>
          <a:p>
            <a:pPr marL="380561" lvl="1" indent="-190281">
              <a:lnSpc>
                <a:spcPts val="2467"/>
              </a:lnSpc>
              <a:buFont typeface="Arial"/>
              <a:buChar char="•"/>
            </a:pPr>
            <a:r>
              <a:rPr lang="en-US" sz="1762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Noise reduction</a:t>
            </a:r>
          </a:p>
          <a:p>
            <a:pPr marL="380561" lvl="1" indent="-190281">
              <a:lnSpc>
                <a:spcPts val="2467"/>
              </a:lnSpc>
              <a:buFont typeface="Arial"/>
              <a:buChar char="•"/>
            </a:pPr>
            <a:r>
              <a:rPr lang="en-US" sz="1762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Signal enhancement </a:t>
            </a:r>
          </a:p>
          <a:p>
            <a:pPr>
              <a:lnSpc>
                <a:spcPts val="2467"/>
              </a:lnSpc>
            </a:pPr>
            <a:r>
              <a:rPr lang="en-US" sz="1762" b="1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Feature Extraction: </a:t>
            </a:r>
          </a:p>
          <a:p>
            <a:pPr marL="380561" lvl="1" indent="-190281">
              <a:lnSpc>
                <a:spcPts val="2467"/>
              </a:lnSpc>
              <a:buFont typeface="Arial"/>
              <a:buChar char="•"/>
            </a:pPr>
            <a:r>
              <a:rPr lang="en-US" sz="1762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The audio is analyzed and converted into spectral features.</a:t>
            </a:r>
          </a:p>
          <a:p>
            <a:pPr>
              <a:lnSpc>
                <a:spcPts val="2467"/>
              </a:lnSpc>
            </a:pPr>
            <a:r>
              <a:rPr lang="en-US" sz="1762" b="1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Language Model Analysis: </a:t>
            </a:r>
          </a:p>
          <a:p>
            <a:pPr marL="380561" lvl="1" indent="-190281">
              <a:lnSpc>
                <a:spcPts val="2467"/>
              </a:lnSpc>
              <a:buFont typeface="Arial"/>
              <a:buChar char="•"/>
            </a:pPr>
            <a:r>
              <a:rPr lang="en-US" sz="1762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Arabic language rules and grammar checks are applied.</a:t>
            </a:r>
          </a:p>
          <a:p>
            <a:pPr marL="476030" lvl="1" indent="-285750">
              <a:lnSpc>
                <a:spcPts val="2467"/>
              </a:lnSpc>
            </a:pPr>
            <a:endParaRPr lang="en-US" sz="1762" dirty="0">
              <a:solidFill>
                <a:srgbClr val="1E1613"/>
              </a:solidFill>
              <a:latin typeface="Josefin Sans" pitchFamily="2" charset="0"/>
              <a:ea typeface="Canva Sans"/>
              <a:cs typeface="Canva Sans"/>
              <a:sym typeface="Canva San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1E1613"/>
                </a:solidFill>
                <a:latin typeface="Josefin Sans" pitchFamily="2" charset="0"/>
              </a:rPr>
              <a:t>Decode and Generate Final Text</a:t>
            </a:r>
            <a:br>
              <a:rPr lang="en-US" sz="1800" b="1" dirty="0">
                <a:solidFill>
                  <a:srgbClr val="1E1613"/>
                </a:solidFill>
                <a:latin typeface="Josefin Sans" pitchFamily="2" charset="0"/>
              </a:rPr>
            </a:br>
            <a:r>
              <a:rPr lang="en-US" sz="1760" dirty="0">
                <a:solidFill>
                  <a:srgbClr val="1E1613"/>
                </a:solidFill>
                <a:latin typeface="Josefin Sans" pitchFamily="2" charset="0"/>
              </a:rPr>
              <a:t>Translate the processed data into meaningful, readable text.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1E1613"/>
              </a:solidFill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053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722 0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/>
          <p:cNvSpPr txBox="1">
            <a:spLocks noGrp="1"/>
          </p:cNvSpPr>
          <p:nvPr>
            <p:ph type="title"/>
          </p:nvPr>
        </p:nvSpPr>
        <p:spPr>
          <a:xfrm>
            <a:off x="817513" y="1911725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Egypt</a:t>
            </a:r>
            <a:endParaRPr dirty="0"/>
          </a:p>
        </p:txBody>
      </p:sp>
      <p:sp>
        <p:nvSpPr>
          <p:cNvPr id="1084" name="Google Shape;1084;p78"/>
          <p:cNvSpPr txBox="1">
            <a:spLocks noGrp="1"/>
          </p:cNvSpPr>
          <p:nvPr>
            <p:ph type="subTitle" idx="1"/>
          </p:nvPr>
        </p:nvSpPr>
        <p:spPr>
          <a:xfrm>
            <a:off x="707650" y="28206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Over 3 million Egyptians impacted, with 22.4% of children under 4 years affected.</a:t>
            </a:r>
          </a:p>
        </p:txBody>
      </p:sp>
      <p:pic>
        <p:nvPicPr>
          <p:cNvPr id="1085" name="Google Shape;1085;p78"/>
          <p:cNvPicPr preferRelativeResize="0"/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6562" r="16562"/>
          <a:stretch/>
        </p:blipFill>
        <p:spPr>
          <a:xfrm>
            <a:off x="5787375" y="696550"/>
            <a:ext cx="3873000" cy="385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3B1E2A22-70CE-4DF4-4AB9-861E576A2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>
            <a:extLst>
              <a:ext uri="{FF2B5EF4-FFF2-40B4-BE49-F238E27FC236}">
                <a16:creationId xmlns:a16="http://schemas.microsoft.com/office/drawing/2014/main" id="{BA67576C-3679-9CFE-7E24-DF1D8414D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650" y="1153693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Text Output</a:t>
            </a:r>
            <a:endParaRPr dirty="0"/>
          </a:p>
        </p:txBody>
      </p:sp>
      <p:pic>
        <p:nvPicPr>
          <p:cNvPr id="1085" name="Google Shape;1085;p78">
            <a:extLst>
              <a:ext uri="{FF2B5EF4-FFF2-40B4-BE49-F238E27FC236}">
                <a16:creationId xmlns:a16="http://schemas.microsoft.com/office/drawing/2014/main" id="{1DC0B81F-8315-438C-63DF-05B51B1FDAA1}"/>
              </a:ext>
            </a:extLst>
          </p:cNvPr>
          <p:cNvPicPr preferRelativeResize="0"/>
          <p:nvPr/>
        </p:nvPicPr>
        <p:blipFill rotWithShape="1">
          <a:blip r:embed="rId3"/>
          <a:srcRect t="174" b="174"/>
          <a:stretch/>
        </p:blipFill>
        <p:spPr>
          <a:xfrm>
            <a:off x="5567650" y="-364907"/>
            <a:ext cx="3873000" cy="385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123439-FB52-2D1B-FDCE-241D773C7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50" y="2151845"/>
            <a:ext cx="521488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1A120B"/>
                </a:solidFill>
                <a:latin typeface="Josefin Sans" pitchFamily="2" charset="0"/>
              </a:rPr>
              <a:t>1- Receive API Response</a:t>
            </a:r>
            <a:br>
              <a:rPr lang="en-US" sz="1800" b="1" dirty="0">
                <a:solidFill>
                  <a:srgbClr val="1A120B"/>
                </a:solidFill>
                <a:latin typeface="Josefin Sans" pitchFamily="2" charset="0"/>
              </a:rPr>
            </a:br>
            <a:r>
              <a:rPr lang="en-US" sz="1800" dirty="0">
                <a:solidFill>
                  <a:srgbClr val="1A120B"/>
                </a:solidFill>
                <a:latin typeface="Josefin Sans" pitchFamily="2" charset="0"/>
              </a:rPr>
              <a:t>Retrieve the processed text output from the API.</a:t>
            </a:r>
            <a:br>
              <a:rPr lang="en-US" sz="1800" b="1" dirty="0">
                <a:solidFill>
                  <a:srgbClr val="1A120B"/>
                </a:solidFill>
                <a:latin typeface="Josefin Sans" pitchFamily="2" charset="0"/>
              </a:rPr>
            </a:br>
            <a:endParaRPr lang="en-US" sz="1800" dirty="0">
              <a:solidFill>
                <a:srgbClr val="1A120B"/>
              </a:solidFill>
              <a:latin typeface="Josefin Sans" pitchFamily="2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1A120B"/>
                </a:solidFill>
                <a:latin typeface="Josefin Sans" pitchFamily="2" charset="0"/>
              </a:rPr>
              <a:t>2- Output Arabic Text</a:t>
            </a:r>
            <a:br>
              <a:rPr lang="en-US" sz="1800" b="1" dirty="0">
                <a:solidFill>
                  <a:srgbClr val="1A120B"/>
                </a:solidFill>
                <a:latin typeface="Josefin Sans" pitchFamily="2" charset="0"/>
              </a:rPr>
            </a:br>
            <a:r>
              <a:rPr lang="en-US" sz="1800" dirty="0">
                <a:solidFill>
                  <a:srgbClr val="1A120B"/>
                </a:solidFill>
                <a:latin typeface="Josefin Sans" pitchFamily="2" charset="0"/>
              </a:rPr>
              <a:t>Display or store the generated Arabic text</a:t>
            </a:r>
            <a:br>
              <a:rPr lang="en-US" sz="1800" b="1" dirty="0">
                <a:solidFill>
                  <a:srgbClr val="1A120B"/>
                </a:solidFill>
                <a:latin typeface="Josefin Sans" pitchFamily="2" charset="0"/>
              </a:rPr>
            </a:br>
            <a:endParaRPr lang="en-US" sz="1800" dirty="0">
              <a:solidFill>
                <a:srgbClr val="1A120B"/>
              </a:solidFill>
              <a:latin typeface="Josefin Sans" pitchFamily="2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dirty="0">
                <a:solidFill>
                  <a:srgbClr val="1A120B"/>
                </a:solidFill>
                <a:latin typeface="Josefin Sans" pitchFamily="2" charset="0"/>
              </a:rPr>
              <a:t>3- End</a:t>
            </a:r>
            <a:r>
              <a:rPr lang="en-US" sz="1800" dirty="0">
                <a:solidFill>
                  <a:srgbClr val="1A120B"/>
                </a:solidFill>
                <a:latin typeface="Josefin San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6115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>
          <a:extLst>
            <a:ext uri="{FF2B5EF4-FFF2-40B4-BE49-F238E27FC236}">
              <a16:creationId xmlns:a16="http://schemas.microsoft.com/office/drawing/2014/main" id="{E041E1B1-F65E-0000-B943-98D18AA59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>
            <a:extLst>
              <a:ext uri="{FF2B5EF4-FFF2-40B4-BE49-F238E27FC236}">
                <a16:creationId xmlns:a16="http://schemas.microsoft.com/office/drawing/2014/main" id="{704B618C-14FA-DCA7-0DCD-3E77D2DA1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508" y="650253"/>
            <a:ext cx="11135869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4800" dirty="0"/>
              <a:t>Challenges </a:t>
            </a:r>
            <a:br>
              <a:rPr lang="en-US" sz="4800" dirty="0"/>
            </a:br>
            <a:r>
              <a:rPr lang="en-US" sz="4800" dirty="0"/>
              <a:t>&amp; Considerations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DFA203CB-3503-7036-80EA-7A1C219B9545}"/>
              </a:ext>
            </a:extLst>
          </p:cNvPr>
          <p:cNvSpPr/>
          <p:nvPr/>
        </p:nvSpPr>
        <p:spPr>
          <a:xfrm>
            <a:off x="6111443" y="1816071"/>
            <a:ext cx="2552656" cy="2552656"/>
          </a:xfrm>
          <a:custGeom>
            <a:avLst/>
            <a:gdLst/>
            <a:ahLst/>
            <a:cxnLst/>
            <a:rect l="l" t="t" r="r" b="b"/>
            <a:pathLst>
              <a:path w="3828984" h="3828984">
                <a:moveTo>
                  <a:pt x="0" y="0"/>
                </a:moveTo>
                <a:lnTo>
                  <a:pt x="3828984" y="0"/>
                </a:lnTo>
                <a:lnTo>
                  <a:pt x="3828984" y="3828984"/>
                </a:lnTo>
                <a:lnTo>
                  <a:pt x="0" y="3828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KW" sz="120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84EEE2F0-5FE4-9D77-1D7F-29566A136739}"/>
              </a:ext>
            </a:extLst>
          </p:cNvPr>
          <p:cNvSpPr txBox="1"/>
          <p:nvPr/>
        </p:nvSpPr>
        <p:spPr>
          <a:xfrm>
            <a:off x="808031" y="1816071"/>
            <a:ext cx="6565226" cy="2495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8920" lvl="1" indent="-254460">
              <a:lnSpc>
                <a:spcPts val="4974"/>
              </a:lnSpc>
              <a:buAutoNum type="arabicPeriod"/>
            </a:pPr>
            <a:r>
              <a:rPr lang="en-US" sz="2000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Accuracy of Transcription</a:t>
            </a:r>
          </a:p>
          <a:p>
            <a:pPr marL="508920" lvl="1" indent="-254460">
              <a:lnSpc>
                <a:spcPts val="4974"/>
              </a:lnSpc>
              <a:buAutoNum type="arabicPeriod"/>
            </a:pPr>
            <a:r>
              <a:rPr lang="en-US" sz="2000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Handling Different Accents and Dialects</a:t>
            </a:r>
          </a:p>
          <a:p>
            <a:pPr marL="508920" lvl="1" indent="-254460">
              <a:lnSpc>
                <a:spcPts val="4974"/>
              </a:lnSpc>
              <a:buAutoNum type="arabicPeriod"/>
            </a:pPr>
            <a:r>
              <a:rPr lang="en-US" sz="2000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Latency in Real-Time Transcription</a:t>
            </a:r>
          </a:p>
          <a:p>
            <a:pPr marL="508920" lvl="1" indent="-254460">
              <a:lnSpc>
                <a:spcPts val="4974"/>
              </a:lnSpc>
              <a:buAutoNum type="arabicPeriod"/>
            </a:pPr>
            <a:r>
              <a:rPr lang="en-US" sz="2000" dirty="0">
                <a:solidFill>
                  <a:srgbClr val="1E1613"/>
                </a:solidFill>
                <a:latin typeface="Josefin Sans" pitchFamily="2" charset="0"/>
                <a:ea typeface="Canva Sans"/>
                <a:cs typeface="Canva Sans"/>
                <a:sym typeface="Canva Sans"/>
              </a:rPr>
              <a:t>Managing Multiple Audio Formats</a:t>
            </a:r>
          </a:p>
        </p:txBody>
      </p:sp>
    </p:spTree>
    <p:extLst>
      <p:ext uri="{BB962C8B-B14F-4D97-AF65-F5344CB8AC3E}">
        <p14:creationId xmlns:p14="http://schemas.microsoft.com/office/powerpoint/2010/main" val="2250865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304800" y="403509"/>
            <a:ext cx="7637925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4400" dirty="0"/>
              <a:t>3D Modeling </a:t>
            </a:r>
            <a:br>
              <a:rPr lang="en-US" sz="4400" dirty="0"/>
            </a:br>
            <a:r>
              <a:rPr lang="en-US" sz="4400" dirty="0"/>
              <a:t>Using:</a:t>
            </a:r>
            <a:endParaRPr lang="en-KW" sz="4400" dirty="0"/>
          </a:p>
        </p:txBody>
      </p:sp>
      <p:pic>
        <p:nvPicPr>
          <p:cNvPr id="6" name="Picture 2" descr="Blender Logo">
            <a:extLst>
              <a:ext uri="{FF2B5EF4-FFF2-40B4-BE49-F238E27FC236}">
                <a16:creationId xmlns:a16="http://schemas.microsoft.com/office/drawing/2014/main" id="{887FD241-C906-EF3C-3EBB-75DFAA76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6161" y="1855992"/>
            <a:ext cx="6204820" cy="18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B0170B-4ACD-36CE-3ACC-34E0F53DD27C}"/>
              </a:ext>
            </a:extLst>
          </p:cNvPr>
          <p:cNvSpPr txBox="1"/>
          <p:nvPr/>
        </p:nvSpPr>
        <p:spPr>
          <a:xfrm>
            <a:off x="3318291" y="3870813"/>
            <a:ext cx="2507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E1613"/>
                </a:solidFill>
                <a:latin typeface="Josefin Sans" pitchFamily="2" charset="0"/>
              </a:rPr>
              <a:t>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2C090-EB4C-8DD2-0747-404B5E5335AB}"/>
              </a:ext>
            </a:extLst>
          </p:cNvPr>
          <p:cNvSpPr txBox="1"/>
          <p:nvPr/>
        </p:nvSpPr>
        <p:spPr>
          <a:xfrm>
            <a:off x="1130319" y="4051029"/>
            <a:ext cx="828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1E1613"/>
                </a:solidFill>
                <a:effectLst/>
                <a:latin typeface="Josefin Sans" pitchFamily="2" charset="0"/>
              </a:rPr>
              <a:t>Blender is the free and open-source 3D creation suite</a:t>
            </a:r>
            <a:endParaRPr lang="en-KW" sz="2400" dirty="0">
              <a:solidFill>
                <a:srgbClr val="1E1613"/>
              </a:solidFill>
              <a:latin typeface="Josefin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5679E-6 L -0.32222 -0.4904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11" y="-2453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>
          <a:extLst>
            <a:ext uri="{FF2B5EF4-FFF2-40B4-BE49-F238E27FC236}">
              <a16:creationId xmlns:a16="http://schemas.microsoft.com/office/drawing/2014/main" id="{ADA4509D-5977-2B85-54CF-6B243C3B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37EBBE-2D61-8A15-766C-03C405EB0F31}"/>
              </a:ext>
            </a:extLst>
          </p:cNvPr>
          <p:cNvSpPr txBox="1"/>
          <p:nvPr/>
        </p:nvSpPr>
        <p:spPr>
          <a:xfrm>
            <a:off x="327756" y="697688"/>
            <a:ext cx="65479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u="none" strike="noStrike" dirty="0">
                <a:solidFill>
                  <a:srgbClr val="AD6A2B"/>
                </a:solidFill>
                <a:effectLst/>
                <a:latin typeface="Josefin Sans" pitchFamily="2" charset="0"/>
              </a:rPr>
              <a:t>How Did We </a:t>
            </a:r>
          </a:p>
          <a:p>
            <a:pPr algn="l"/>
            <a:r>
              <a:rPr lang="en-US" sz="4000" b="1" i="0" u="none" strike="noStrike" dirty="0">
                <a:solidFill>
                  <a:srgbClr val="AD6A2B"/>
                </a:solidFill>
                <a:effectLst/>
                <a:latin typeface="Josefin Sans" pitchFamily="2" charset="0"/>
              </a:rPr>
              <a:t>Use Blender?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5A7E4-076D-82BB-0128-4B18F53CE540}"/>
              </a:ext>
            </a:extLst>
          </p:cNvPr>
          <p:cNvSpPr txBox="1"/>
          <p:nvPr/>
        </p:nvSpPr>
        <p:spPr>
          <a:xfrm>
            <a:off x="401839" y="2571750"/>
            <a:ext cx="4203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dirty="0">
                <a:solidFill>
                  <a:srgbClr val="1A120B"/>
                </a:solidFill>
                <a:effectLst/>
                <a:latin typeface="Josefin Sans" pitchFamily="2" charset="0"/>
              </a:rPr>
              <a:t>3D hand model that performs Arabic sign language gestures.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285D31-85DF-358D-A561-A44AC5FAC386}"/>
              </a:ext>
            </a:extLst>
          </p:cNvPr>
          <p:cNvGrpSpPr/>
          <p:nvPr/>
        </p:nvGrpSpPr>
        <p:grpSpPr>
          <a:xfrm>
            <a:off x="3446538" y="451095"/>
            <a:ext cx="2966962" cy="5342558"/>
            <a:chOff x="0" y="141606"/>
            <a:chExt cx="3203013" cy="5767612"/>
          </a:xfrm>
        </p:grpSpPr>
        <p:pic>
          <p:nvPicPr>
            <p:cNvPr id="13" name="Picture 12" descr="A white and black robotic hand&#10;&#10;Description automatically generated">
              <a:extLst>
                <a:ext uri="{FF2B5EF4-FFF2-40B4-BE49-F238E27FC236}">
                  <a16:creationId xmlns:a16="http://schemas.microsoft.com/office/drawing/2014/main" id="{E1717020-8A5E-920F-3400-C86757018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alphaModFix amt="35000"/>
            </a:blip>
            <a:stretch>
              <a:fillRect/>
            </a:stretch>
          </p:blipFill>
          <p:spPr>
            <a:xfrm>
              <a:off x="29035" y="272233"/>
              <a:ext cx="3173978" cy="5636985"/>
            </a:xfrm>
            <a:prstGeom prst="rect">
              <a:avLst/>
            </a:prstGeom>
          </p:spPr>
        </p:pic>
        <p:pic>
          <p:nvPicPr>
            <p:cNvPr id="12" name="Picture 11" descr="A white and black robotic hand&#10;&#10;Description automatically generated">
              <a:extLst>
                <a:ext uri="{FF2B5EF4-FFF2-40B4-BE49-F238E27FC236}">
                  <a16:creationId xmlns:a16="http://schemas.microsoft.com/office/drawing/2014/main" id="{859406A1-D9E1-AB18-8805-99BEB538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606"/>
              <a:ext cx="3173978" cy="5636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2505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32099E-6 L -0.04322 0.3780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188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D66E57D-BBF2-F4B2-6C4D-FFF8ABDF69A5}"/>
              </a:ext>
            </a:extLst>
          </p:cNvPr>
          <p:cNvSpPr txBox="1"/>
          <p:nvPr/>
        </p:nvSpPr>
        <p:spPr>
          <a:xfrm>
            <a:off x="3676650" y="198537"/>
            <a:ext cx="50577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rgbClr val="AD6A2B"/>
                </a:solidFill>
                <a:latin typeface="Josefin Sans" pitchFamily="2" charset="0"/>
              </a:rPr>
              <a:t>Hand Model Selection</a:t>
            </a:r>
          </a:p>
        </p:txBody>
      </p:sp>
      <p:pic>
        <p:nvPicPr>
          <p:cNvPr id="14" name="Picture 1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3FD14EB-C8B9-1370-4903-41095BF7F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6" y="1148273"/>
            <a:ext cx="4883220" cy="3941531"/>
          </a:xfrm>
          <a:prstGeom prst="rect">
            <a:avLst/>
          </a:prstGeom>
        </p:spPr>
      </p:pic>
      <p:pic>
        <p:nvPicPr>
          <p:cNvPr id="15" name="Picture 2" descr="Download Free 3D model by twitte_king ...">
            <a:extLst>
              <a:ext uri="{FF2B5EF4-FFF2-40B4-BE49-F238E27FC236}">
                <a16:creationId xmlns:a16="http://schemas.microsoft.com/office/drawing/2014/main" id="{0FFEDEEB-7B3D-FB95-2D62-E944CE010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7" y="1870221"/>
            <a:ext cx="2505460" cy="140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>
          <a:extLst>
            <a:ext uri="{FF2B5EF4-FFF2-40B4-BE49-F238E27FC236}">
              <a16:creationId xmlns:a16="http://schemas.microsoft.com/office/drawing/2014/main" id="{647D0CAC-459C-3E76-DABE-F0010502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92">
            <a:extLst>
              <a:ext uri="{FF2B5EF4-FFF2-40B4-BE49-F238E27FC236}">
                <a16:creationId xmlns:a16="http://schemas.microsoft.com/office/drawing/2014/main" id="{173F5FC4-E017-7502-9364-B37BD83A4C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2200" y="513250"/>
            <a:ext cx="51923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What is Rigging?</a:t>
            </a:r>
          </a:p>
        </p:txBody>
      </p:sp>
      <p:sp>
        <p:nvSpPr>
          <p:cNvPr id="1272" name="Google Shape;1272;p92">
            <a:extLst>
              <a:ext uri="{FF2B5EF4-FFF2-40B4-BE49-F238E27FC236}">
                <a16:creationId xmlns:a16="http://schemas.microsoft.com/office/drawing/2014/main" id="{9FC35D49-9AFF-F4FE-BF32-B142FE5EB7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4450" y="1925850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dk2"/>
                </a:solidFill>
              </a:rPr>
              <a:t>process of creating a skeleton for a 3D model to control its movement.</a:t>
            </a:r>
          </a:p>
        </p:txBody>
      </p:sp>
      <p:pic>
        <p:nvPicPr>
          <p:cNvPr id="4" name="Picture 3" descr="A computer screen shot of a robot hand&#10;&#10;Description automatically generated">
            <a:extLst>
              <a:ext uri="{FF2B5EF4-FFF2-40B4-BE49-F238E27FC236}">
                <a16:creationId xmlns:a16="http://schemas.microsoft.com/office/drawing/2014/main" id="{193F85D2-1DBF-CEC3-DDD4-F0C050AD92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" t="11832" r="18116" b="20992"/>
          <a:stretch/>
        </p:blipFill>
        <p:spPr>
          <a:xfrm>
            <a:off x="0" y="-31750"/>
            <a:ext cx="1043604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53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1" grpId="1"/>
      <p:bldP spid="1272" grpId="0" build="p"/>
      <p:bldP spid="1272" grpI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>
          <a:extLst>
            <a:ext uri="{FF2B5EF4-FFF2-40B4-BE49-F238E27FC236}">
              <a16:creationId xmlns:a16="http://schemas.microsoft.com/office/drawing/2014/main" id="{7B8DF521-9792-2C0B-D966-5ADCFE87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>
            <a:extLst>
              <a:ext uri="{FF2B5EF4-FFF2-40B4-BE49-F238E27FC236}">
                <a16:creationId xmlns:a16="http://schemas.microsoft.com/office/drawing/2014/main" id="{D9D2F2EF-950F-0FDE-C7AA-79C7EAF43E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971" y="342375"/>
            <a:ext cx="6561657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Inverse </a:t>
            </a:r>
            <a:br>
              <a:rPr lang="en-US" sz="4000" dirty="0"/>
            </a:br>
            <a:r>
              <a:rPr lang="en-US" sz="4000" dirty="0"/>
              <a:t>Kinematics “IK”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9637D-79C9-F194-DC2F-C66F423A83F5}"/>
              </a:ext>
            </a:extLst>
          </p:cNvPr>
          <p:cNvSpPr txBox="1"/>
          <p:nvPr/>
        </p:nvSpPr>
        <p:spPr>
          <a:xfrm>
            <a:off x="950685" y="1948750"/>
            <a:ext cx="72426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u="none" strike="noStrike" dirty="0">
                <a:solidFill>
                  <a:srgbClr val="1E1613"/>
                </a:solidFill>
                <a:effectLst/>
                <a:latin typeface="Josefin Sans" pitchFamily="2" charset="0"/>
              </a:rPr>
              <a:t>position the last bone and the other bones are positioned automatically.</a:t>
            </a:r>
          </a:p>
        </p:txBody>
      </p:sp>
      <p:pic>
        <p:nvPicPr>
          <p:cNvPr id="8" name="IK.mp4">
            <a:hlinkClick r:id="" action="ppaction://media"/>
            <a:extLst>
              <a:ext uri="{FF2B5EF4-FFF2-40B4-BE49-F238E27FC236}">
                <a16:creationId xmlns:a16="http://schemas.microsoft.com/office/drawing/2014/main" id="{09C5EFBB-4513-E768-97E4-EBD2EBA28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085"/>
            <a:ext cx="9122516" cy="51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43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>
          <a:extLst>
            <a:ext uri="{FF2B5EF4-FFF2-40B4-BE49-F238E27FC236}">
              <a16:creationId xmlns:a16="http://schemas.microsoft.com/office/drawing/2014/main" id="{7B8DF521-9792-2C0B-D966-5ADCFE87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>
            <a:extLst>
              <a:ext uri="{FF2B5EF4-FFF2-40B4-BE49-F238E27FC236}">
                <a16:creationId xmlns:a16="http://schemas.microsoft.com/office/drawing/2014/main" id="{D9D2F2EF-950F-0FDE-C7AA-79C7EAF43E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971" y="342375"/>
            <a:ext cx="6561657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Scene </a:t>
            </a:r>
            <a:br>
              <a:rPr lang="en-US" sz="4000" dirty="0"/>
            </a:br>
            <a:r>
              <a:rPr lang="en-US" sz="4000" dirty="0"/>
              <a:t>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9637D-79C9-F194-DC2F-C66F423A83F5}"/>
              </a:ext>
            </a:extLst>
          </p:cNvPr>
          <p:cNvSpPr txBox="1"/>
          <p:nvPr/>
        </p:nvSpPr>
        <p:spPr>
          <a:xfrm>
            <a:off x="950685" y="1948750"/>
            <a:ext cx="7242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E1613"/>
                </a:solidFill>
                <a:latin typeface="Josefin Sans" pitchFamily="2" charset="0"/>
              </a:rPr>
              <a:t>align with our visual identity, </a:t>
            </a:r>
          </a:p>
        </p:txBody>
      </p:sp>
      <p:pic>
        <p:nvPicPr>
          <p:cNvPr id="2" name="scene.mp4">
            <a:hlinkClick r:id="" action="ppaction://media"/>
            <a:extLst>
              <a:ext uri="{FF2B5EF4-FFF2-40B4-BE49-F238E27FC236}">
                <a16:creationId xmlns:a16="http://schemas.microsoft.com/office/drawing/2014/main" id="{6125C243-09B2-EC6C-64A5-0AE732FBF4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2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>
          <a:extLst>
            <a:ext uri="{FF2B5EF4-FFF2-40B4-BE49-F238E27FC236}">
              <a16:creationId xmlns:a16="http://schemas.microsoft.com/office/drawing/2014/main" id="{01737BF6-8668-24EA-1F53-51EA19AD5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45B9C9B-4600-AE1C-6ACF-D9238464B12B}"/>
              </a:ext>
            </a:extLst>
          </p:cNvPr>
          <p:cNvSpPr txBox="1"/>
          <p:nvPr/>
        </p:nvSpPr>
        <p:spPr>
          <a:xfrm>
            <a:off x="4708437" y="72615"/>
            <a:ext cx="65479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i="0" u="none" strike="noStrike" dirty="0">
                <a:solidFill>
                  <a:srgbClr val="AD6A2B"/>
                </a:solidFill>
                <a:effectLst/>
                <a:latin typeface="Josefin Sans" pitchFamily="2" charset="0"/>
              </a:rPr>
              <a:t>Animating </a:t>
            </a:r>
          </a:p>
          <a:p>
            <a:pPr algn="l"/>
            <a:r>
              <a:rPr lang="en-US" sz="4400" b="1" i="0" u="none" strike="noStrike" dirty="0">
                <a:solidFill>
                  <a:srgbClr val="AD6A2B"/>
                </a:solidFill>
                <a:effectLst/>
                <a:latin typeface="Josefin Sans" pitchFamily="2" charset="0"/>
              </a:rPr>
              <a:t>     &amp; Rendering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D4694-8639-619F-6051-87E0077EC65B}"/>
              </a:ext>
            </a:extLst>
          </p:cNvPr>
          <p:cNvSpPr txBox="1"/>
          <p:nvPr/>
        </p:nvSpPr>
        <p:spPr>
          <a:xfrm>
            <a:off x="927911" y="1328985"/>
            <a:ext cx="75610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A120B"/>
                </a:solidFill>
                <a:latin typeface="Josefin Sans" pitchFamily="2" charset="0"/>
              </a:rPr>
              <a:t>Each animation has 45 frames: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Frames 1-15: first letter gesture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Frames 16-30: Transition from first letter to the second letter gestures.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Frames 31-45: Hold second the letter gesture.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1A120B"/>
              </a:solidFill>
              <a:latin typeface="Josefin Sans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A120B"/>
                </a:solidFill>
                <a:effectLst/>
                <a:latin typeface="Josefin Sans" pitchFamily="2" charset="0"/>
              </a:rPr>
              <a:t>Auto keyframing was used to ensure smooth transitions.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1A120B"/>
              </a:solidFill>
              <a:latin typeface="Josefin Sans" pitchFamily="2" charset="0"/>
            </a:endParaRP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370CB322-E176-514C-6865-FE2A7D55C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72" y="2929423"/>
            <a:ext cx="2345055" cy="6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0B994E-54D9-739D-58AA-6C01F59B2B4E}"/>
              </a:ext>
            </a:extLst>
          </p:cNvPr>
          <p:cNvSpPr txBox="1"/>
          <p:nvPr/>
        </p:nvSpPr>
        <p:spPr>
          <a:xfrm>
            <a:off x="927911" y="3898919"/>
            <a:ext cx="6559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A120B"/>
                </a:solidFill>
                <a:latin typeface="Josefin Sans" pitchFamily="2" charset="0"/>
              </a:rPr>
              <a:t>Rendering Settings:</a:t>
            </a:r>
            <a:endParaRPr lang="en-US" dirty="0">
              <a:solidFill>
                <a:srgbClr val="1A120B"/>
              </a:solidFill>
              <a:latin typeface="Josefin Sans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Resolution: </a:t>
            </a:r>
            <a:r>
              <a:rPr lang="en-US" b="1" dirty="0">
                <a:solidFill>
                  <a:srgbClr val="1A120B"/>
                </a:solidFill>
                <a:latin typeface="Josefin Sans" pitchFamily="2" charset="0"/>
              </a:rPr>
              <a:t>1920x1080</a:t>
            </a: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 in </a:t>
            </a:r>
            <a:r>
              <a:rPr lang="en-US" b="1" dirty="0">
                <a:solidFill>
                  <a:srgbClr val="1A120B"/>
                </a:solidFill>
                <a:latin typeface="Josefin Sans" pitchFamily="2" charset="0"/>
              </a:rPr>
              <a:t>portrait</a:t>
            </a: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 mode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Format: </a:t>
            </a:r>
            <a:r>
              <a:rPr lang="en-US" b="1" dirty="0">
                <a:solidFill>
                  <a:srgbClr val="1A120B"/>
                </a:solidFill>
                <a:latin typeface="Josefin Sans" pitchFamily="2" charset="0"/>
              </a:rPr>
              <a:t>AVI Raw</a:t>
            </a: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, converted to </a:t>
            </a:r>
            <a:r>
              <a:rPr lang="en-US" b="1" dirty="0">
                <a:solidFill>
                  <a:srgbClr val="1A120B"/>
                </a:solidFill>
                <a:latin typeface="Josefin Sans" pitchFamily="2" charset="0"/>
              </a:rPr>
              <a:t>MP4</a:t>
            </a: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.</a:t>
            </a:r>
          </a:p>
          <a:p>
            <a:endParaRPr lang="en-KW" dirty="0">
              <a:solidFill>
                <a:srgbClr val="1A120B"/>
              </a:solidFill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3375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>
          <a:extLst>
            <a:ext uri="{FF2B5EF4-FFF2-40B4-BE49-F238E27FC236}">
              <a16:creationId xmlns:a16="http://schemas.microsoft.com/office/drawing/2014/main" id="{4AA07925-34DE-83E2-1F44-5C2BAD5AA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7">
            <a:extLst>
              <a:ext uri="{FF2B5EF4-FFF2-40B4-BE49-F238E27FC236}">
                <a16:creationId xmlns:a16="http://schemas.microsoft.com/office/drawing/2014/main" id="{AD5ADC46-000F-EE13-5E59-0AC0059210C7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>
            <a:off x="1801000" y="214282"/>
            <a:ext cx="56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Final Result Sample Letters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46B13D-8908-CD48-0B38-517DB303B11C}"/>
              </a:ext>
            </a:extLst>
          </p:cNvPr>
          <p:cNvGrpSpPr/>
          <p:nvPr/>
        </p:nvGrpSpPr>
        <p:grpSpPr>
          <a:xfrm>
            <a:off x="383160" y="786982"/>
            <a:ext cx="8377680" cy="3724370"/>
            <a:chOff x="422394" y="786982"/>
            <a:chExt cx="8377680" cy="3724370"/>
          </a:xfrm>
        </p:grpSpPr>
        <p:pic>
          <p:nvPicPr>
            <p:cNvPr id="32" name="Picture 31" descr="A white and black robotic hand&#10;&#10;Description automatically generated">
              <a:extLst>
                <a:ext uri="{FF2B5EF4-FFF2-40B4-BE49-F238E27FC236}">
                  <a16:creationId xmlns:a16="http://schemas.microsoft.com/office/drawing/2014/main" id="{83EC339D-B7C3-7AE2-4854-953A3462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94" y="786988"/>
              <a:ext cx="2094421" cy="3724362"/>
            </a:xfrm>
            <a:prstGeom prst="rect">
              <a:avLst/>
            </a:prstGeom>
          </p:spPr>
        </p:pic>
        <p:pic>
          <p:nvPicPr>
            <p:cNvPr id="33" name="Picture 32" descr="A robot hand holding something&#10;&#10;Description automatically generated with medium confidence">
              <a:extLst>
                <a:ext uri="{FF2B5EF4-FFF2-40B4-BE49-F238E27FC236}">
                  <a16:creationId xmlns:a16="http://schemas.microsoft.com/office/drawing/2014/main" id="{4FA194F4-CC78-CFD4-D352-91977F7D7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814" y="786987"/>
              <a:ext cx="2094421" cy="3724365"/>
            </a:xfrm>
            <a:prstGeom prst="rect">
              <a:avLst/>
            </a:prstGeom>
          </p:spPr>
        </p:pic>
        <p:pic>
          <p:nvPicPr>
            <p:cNvPr id="34" name="Picture 33" descr="A white robot hand with one finger up&#10;&#10;Description automatically generated">
              <a:extLst>
                <a:ext uri="{FF2B5EF4-FFF2-40B4-BE49-F238E27FC236}">
                  <a16:creationId xmlns:a16="http://schemas.microsoft.com/office/drawing/2014/main" id="{4A0166DC-8A52-9648-D28C-D3B223082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234" y="786985"/>
              <a:ext cx="2094421" cy="3724365"/>
            </a:xfrm>
            <a:prstGeom prst="rect">
              <a:avLst/>
            </a:prstGeom>
          </p:spPr>
        </p:pic>
        <p:pic>
          <p:nvPicPr>
            <p:cNvPr id="35" name="Picture 34" descr="A robot hand with two fingers up&#10;&#10;Description automatically generated">
              <a:extLst>
                <a:ext uri="{FF2B5EF4-FFF2-40B4-BE49-F238E27FC236}">
                  <a16:creationId xmlns:a16="http://schemas.microsoft.com/office/drawing/2014/main" id="{B7B54D72-E179-4F9B-3369-C8BEA8E07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54" y="786982"/>
              <a:ext cx="2094420" cy="3724363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E68BB0A-4502-8C74-9ED8-3E71615478A0}"/>
              </a:ext>
            </a:extLst>
          </p:cNvPr>
          <p:cNvSpPr txBox="1"/>
          <p:nvPr/>
        </p:nvSpPr>
        <p:spPr>
          <a:xfrm>
            <a:off x="856483" y="4171847"/>
            <a:ext cx="112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Seen(</a:t>
            </a:r>
            <a:r>
              <a:rPr lang="ar-SA" sz="1800" dirty="0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س</a:t>
            </a:r>
            <a:r>
              <a:rPr lang="en-US" sz="1800" dirty="0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r>
              <a:rPr lang="en-KW" dirty="0">
                <a:solidFill>
                  <a:srgbClr val="FFFFFF"/>
                </a:solidFill>
                <a:effectLst/>
                <a:highlight>
                  <a:srgbClr val="1E1613"/>
                </a:highlight>
              </a:rPr>
              <a:t> </a:t>
            </a:r>
            <a:endParaRPr lang="en-KW" dirty="0">
              <a:solidFill>
                <a:srgbClr val="FFFFFF"/>
              </a:solidFill>
              <a:highlight>
                <a:srgbClr val="1E1613"/>
              </a:highligh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85EBD1-C5A8-C235-69BD-C0F68D3885A3}"/>
              </a:ext>
            </a:extLst>
          </p:cNvPr>
          <p:cNvSpPr txBox="1"/>
          <p:nvPr/>
        </p:nvSpPr>
        <p:spPr>
          <a:xfrm>
            <a:off x="3062248" y="4171847"/>
            <a:ext cx="925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Heh (</a:t>
            </a:r>
            <a:r>
              <a:rPr lang="ar-SA" sz="1800" dirty="0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ه</a:t>
            </a:r>
            <a:r>
              <a:rPr lang="en-US" sz="1800" dirty="0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r>
              <a:rPr lang="en-KW" dirty="0">
                <a:solidFill>
                  <a:srgbClr val="FFFFFF"/>
                </a:solidFill>
                <a:effectLst/>
                <a:highlight>
                  <a:srgbClr val="1E1613"/>
                </a:highlight>
              </a:rPr>
              <a:t> </a:t>
            </a:r>
            <a:endParaRPr lang="en-KW" dirty="0">
              <a:solidFill>
                <a:srgbClr val="FFFFFF"/>
              </a:solidFill>
              <a:highlight>
                <a:srgbClr val="1E1613"/>
              </a:highligh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E961F5-9486-4B7D-F4F5-C3E68E3149E5}"/>
              </a:ext>
            </a:extLst>
          </p:cNvPr>
          <p:cNvSpPr txBox="1"/>
          <p:nvPr/>
        </p:nvSpPr>
        <p:spPr>
          <a:xfrm>
            <a:off x="4939297" y="4171847"/>
            <a:ext cx="1359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i="0" kern="100" dirty="0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Lam(</a:t>
            </a:r>
            <a:r>
              <a:rPr lang="ar-SA" sz="1800" i="0" kern="100" dirty="0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ل</a:t>
            </a:r>
            <a:r>
              <a:rPr lang="en-US" sz="1800" i="0" kern="100" dirty="0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KW" sz="1800" i="1" kern="100" dirty="0">
              <a:solidFill>
                <a:srgbClr val="FFFFFF"/>
              </a:solidFill>
              <a:effectLst/>
              <a:highlight>
                <a:srgbClr val="1E1613"/>
              </a:highligh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ABC15C-5A65-502D-6A31-C2E6B704BC54}"/>
              </a:ext>
            </a:extLst>
          </p:cNvPr>
          <p:cNvSpPr txBox="1"/>
          <p:nvPr/>
        </p:nvSpPr>
        <p:spPr>
          <a:xfrm>
            <a:off x="6730927" y="4171847"/>
            <a:ext cx="1965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i="0" kern="100" dirty="0" err="1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Teh</a:t>
            </a:r>
            <a:r>
              <a:rPr lang="en-US" kern="100" dirty="0" err="1">
                <a:solidFill>
                  <a:srgbClr val="FFFFFF"/>
                </a:solidFill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800" i="0" kern="100" dirty="0" err="1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marbota</a:t>
            </a:r>
            <a:r>
              <a:rPr lang="ar-SA" sz="1800" i="0" kern="100" dirty="0">
                <a:solidFill>
                  <a:srgbClr val="FFFFFF"/>
                </a:solidFill>
                <a:effectLst/>
                <a:highlight>
                  <a:srgbClr val="1E1613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(ة)</a:t>
            </a:r>
            <a:endParaRPr lang="en-KW" sz="1800" i="1" kern="100" dirty="0">
              <a:solidFill>
                <a:srgbClr val="FFFFFF"/>
              </a:solidFill>
              <a:effectLst/>
              <a:highlight>
                <a:srgbClr val="1E1613"/>
              </a:highligh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551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>
          <a:extLst>
            <a:ext uri="{FF2B5EF4-FFF2-40B4-BE49-F238E27FC236}">
              <a16:creationId xmlns:a16="http://schemas.microsoft.com/office/drawing/2014/main" id="{F7FFF1C3-A9B3-A037-D02D-FF082CDAA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6939B4A-1F21-0779-7FCD-5089CC3D5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2607483"/>
              </p:ext>
            </p:extLst>
          </p:nvPr>
        </p:nvGraphicFramePr>
        <p:xfrm>
          <a:off x="1524000" y="33194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50135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28E1CD2-FE99-4429-9AE9-F7C4662C5E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628E1CD2-FE99-4429-9AE9-F7C4662C5E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B7F1EA-CF2D-4693-B761-557D2E370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0FB7F1EA-CF2D-4693-B761-557D2E370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470E83-723F-43A5-88B0-8152264218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B3470E83-723F-43A5-88B0-8152264218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786147-4175-4E21-85B5-083656B722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CD786147-4175-4E21-85B5-083656B722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DD73B35-F96A-44DD-9AF3-E5E0E27E1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0DD73B35-F96A-44DD-9AF3-E5E0E27E1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22E30E-8CDD-4476-A506-78EDAA0534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5622E30E-8CDD-4476-A506-78EDAA0534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303B30-F361-4AA4-BDD7-5BBA02C41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FE303B30-F361-4AA4-BDD7-5BBA02C41C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76122C-0A74-49E3-9FDB-571D782CE2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9776122C-0A74-49E3-9FDB-571D782CE2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E0AB92-498F-4649-BA18-A1FD0AA45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7FE0AB92-498F-4649-BA18-A1FD0AA452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60ADB1-9F49-48CE-9DD0-F05EBE9BC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5560ADB1-9F49-48CE-9DD0-F05EBE9BC8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34C911-242A-4819-97D7-77A950FAE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8334C911-242A-4819-97D7-77A950FAED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>
          <a:extLst>
            <a:ext uri="{FF2B5EF4-FFF2-40B4-BE49-F238E27FC236}">
              <a16:creationId xmlns:a16="http://schemas.microsoft.com/office/drawing/2014/main" id="{947AE0CF-21AE-3AB2-ABD5-4BBEDF391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>
            <a:extLst>
              <a:ext uri="{FF2B5EF4-FFF2-40B4-BE49-F238E27FC236}">
                <a16:creationId xmlns:a16="http://schemas.microsoft.com/office/drawing/2014/main" id="{7D83CE9E-7900-14E1-4C79-6126C7CD6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5700" y="2160600"/>
            <a:ext cx="7583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Integrating With </a:t>
            </a:r>
            <a:br>
              <a:rPr lang="en-US" dirty="0"/>
            </a:br>
            <a:r>
              <a:rPr lang="en-US" dirty="0"/>
              <a:t>SAHLA </a:t>
            </a:r>
          </a:p>
        </p:txBody>
      </p:sp>
    </p:spTree>
    <p:extLst>
      <p:ext uri="{BB962C8B-B14F-4D97-AF65-F5344CB8AC3E}">
        <p14:creationId xmlns:p14="http://schemas.microsoft.com/office/powerpoint/2010/main" val="132062300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0B8508F-910E-8BAF-F39A-84643A75904A}"/>
              </a:ext>
            </a:extLst>
          </p:cNvPr>
          <p:cNvGrpSpPr/>
          <p:nvPr/>
        </p:nvGrpSpPr>
        <p:grpSpPr>
          <a:xfrm>
            <a:off x="972936" y="79229"/>
            <a:ext cx="7198127" cy="5064271"/>
            <a:chOff x="3085560" y="1047098"/>
            <a:chExt cx="7346095" cy="54749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E2C4D33-630A-07C7-A4BB-5E996C587A1F}"/>
                </a:ext>
              </a:extLst>
            </p:cNvPr>
            <p:cNvGrpSpPr/>
            <p:nvPr/>
          </p:nvGrpSpPr>
          <p:grpSpPr>
            <a:xfrm>
              <a:off x="3085560" y="1047098"/>
              <a:ext cx="7346095" cy="5474912"/>
              <a:chOff x="291656" y="962120"/>
              <a:chExt cx="7346095" cy="5474912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224E653-E35E-0E8B-1B96-4553E40A5509}"/>
                  </a:ext>
                </a:extLst>
              </p:cNvPr>
              <p:cNvSpPr txBox="1"/>
              <p:nvPr/>
            </p:nvSpPr>
            <p:spPr>
              <a:xfrm>
                <a:off x="1019504" y="1014670"/>
                <a:ext cx="1692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0EE94EB-FD30-3DBD-9DAC-D26ABAE43071}"/>
                  </a:ext>
                </a:extLst>
              </p:cNvPr>
              <p:cNvSpPr txBox="1"/>
              <p:nvPr/>
            </p:nvSpPr>
            <p:spPr>
              <a:xfrm>
                <a:off x="365234" y="1876098"/>
                <a:ext cx="3000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Sepa</a:t>
                </a:r>
                <a:r>
                  <a:rPr lang="en-K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word to letters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6E79CAF-5A60-5785-6F09-6B996F3BF528}"/>
                  </a:ext>
                </a:extLst>
              </p:cNvPr>
              <p:cNvSpPr txBox="1"/>
              <p:nvPr/>
            </p:nvSpPr>
            <p:spPr>
              <a:xfrm>
                <a:off x="365234" y="4022149"/>
                <a:ext cx="29061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K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 letter combinations to sign videos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5CBFB0C-434C-4CB7-8DDD-FAB2EB44E45E}"/>
                  </a:ext>
                </a:extLst>
              </p:cNvPr>
              <p:cNvSpPr txBox="1"/>
              <p:nvPr/>
            </p:nvSpPr>
            <p:spPr>
              <a:xfrm>
                <a:off x="291656" y="2835193"/>
                <a:ext cx="3147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K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moving window to create letter combinations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4C11776-48CF-0C11-FB21-A6D5FEF90D7A}"/>
                  </a:ext>
                </a:extLst>
              </p:cNvPr>
              <p:cNvSpPr txBox="1"/>
              <p:nvPr/>
            </p:nvSpPr>
            <p:spPr>
              <a:xfrm>
                <a:off x="537339" y="5530070"/>
                <a:ext cx="26249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K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oncatenate sign videos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211C46F-53EE-8664-FBD1-AEB09F844A67}"/>
                  </a:ext>
                </a:extLst>
              </p:cNvPr>
              <p:cNvSpPr txBox="1"/>
              <p:nvPr/>
            </p:nvSpPr>
            <p:spPr>
              <a:xfrm>
                <a:off x="5349766" y="962120"/>
                <a:ext cx="1198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ar-SA" sz="2400" dirty="0">
                    <a:latin typeface="Amasis MT Pro" panose="020F0502020204030204" pitchFamily="34" charset="0"/>
                    <a:cs typeface="Amasis MT Pro" panose="020F0502020204030204" pitchFamily="34" charset="0"/>
                  </a:rPr>
                  <a:t>سهلة</a:t>
                </a:r>
                <a:endParaRPr lang="en-KW" sz="2400" dirty="0">
                  <a:latin typeface="Amasis MT Pro" panose="020F0502020204030204" pitchFamily="34" charset="0"/>
                  <a:cs typeface="Amasis MT Pro" panose="020F0502020204030204" pitchFamily="34" charset="0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F013F37-358C-BF42-B76D-2A121C0E514C}"/>
                  </a:ext>
                </a:extLst>
              </p:cNvPr>
              <p:cNvGrpSpPr/>
              <p:nvPr/>
            </p:nvGrpSpPr>
            <p:grpSpPr>
              <a:xfrm>
                <a:off x="4713890" y="1790122"/>
                <a:ext cx="2646621" cy="541282"/>
                <a:chOff x="4713890" y="1790122"/>
                <a:chExt cx="2646621" cy="541282"/>
              </a:xfrm>
            </p:grpSpPr>
            <p:sp>
              <p:nvSpPr>
                <p:cNvPr id="154" name="Rounded Rectangle 12">
                  <a:extLst>
                    <a:ext uri="{FF2B5EF4-FFF2-40B4-BE49-F238E27FC236}">
                      <a16:creationId xmlns:a16="http://schemas.microsoft.com/office/drawing/2014/main" id="{F8D00FD8-8561-4576-31E1-A6A67C86F62D}"/>
                    </a:ext>
                  </a:extLst>
                </p:cNvPr>
                <p:cNvSpPr/>
                <p:nvPr/>
              </p:nvSpPr>
              <p:spPr>
                <a:xfrm>
                  <a:off x="6820511" y="1790122"/>
                  <a:ext cx="540000" cy="541281"/>
                </a:xfrm>
                <a:prstGeom prst="roundRect">
                  <a:avLst/>
                </a:prstGeom>
                <a:solidFill>
                  <a:srgbClr val="3B2A2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dirty="0"/>
                    <a:t>س</a:t>
                  </a:r>
                  <a:endParaRPr lang="en-KW" dirty="0"/>
                </a:p>
              </p:txBody>
            </p:sp>
            <p:sp>
              <p:nvSpPr>
                <p:cNvPr id="155" name="Rounded Rectangle 16">
                  <a:extLst>
                    <a:ext uri="{FF2B5EF4-FFF2-40B4-BE49-F238E27FC236}">
                      <a16:creationId xmlns:a16="http://schemas.microsoft.com/office/drawing/2014/main" id="{AD510C2A-D3C2-9BBA-D84D-0E9BB9B96437}"/>
                    </a:ext>
                  </a:extLst>
                </p:cNvPr>
                <p:cNvSpPr/>
                <p:nvPr/>
              </p:nvSpPr>
              <p:spPr>
                <a:xfrm>
                  <a:off x="5416097" y="1790123"/>
                  <a:ext cx="540000" cy="541281"/>
                </a:xfrm>
                <a:prstGeom prst="roundRect">
                  <a:avLst/>
                </a:prstGeom>
                <a:solidFill>
                  <a:srgbClr val="3B2A2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dirty="0"/>
                    <a:t>ل</a:t>
                  </a:r>
                  <a:endParaRPr lang="en-KW" dirty="0"/>
                </a:p>
              </p:txBody>
            </p:sp>
            <p:sp>
              <p:nvSpPr>
                <p:cNvPr id="156" name="Rounded Rectangle 17">
                  <a:extLst>
                    <a:ext uri="{FF2B5EF4-FFF2-40B4-BE49-F238E27FC236}">
                      <a16:creationId xmlns:a16="http://schemas.microsoft.com/office/drawing/2014/main" id="{069D0958-3C89-2AF4-C82E-B6A872BAC50D}"/>
                    </a:ext>
                  </a:extLst>
                </p:cNvPr>
                <p:cNvSpPr/>
                <p:nvPr/>
              </p:nvSpPr>
              <p:spPr>
                <a:xfrm>
                  <a:off x="6118304" y="1790123"/>
                  <a:ext cx="540000" cy="541281"/>
                </a:xfrm>
                <a:prstGeom prst="roundRect">
                  <a:avLst/>
                </a:prstGeom>
                <a:solidFill>
                  <a:srgbClr val="3B2A2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dirty="0"/>
                    <a:t>ه</a:t>
                  </a:r>
                  <a:endParaRPr lang="en-KW" dirty="0"/>
                </a:p>
              </p:txBody>
            </p:sp>
            <p:sp>
              <p:nvSpPr>
                <p:cNvPr id="157" name="Rounded Rectangle 18">
                  <a:extLst>
                    <a:ext uri="{FF2B5EF4-FFF2-40B4-BE49-F238E27FC236}">
                      <a16:creationId xmlns:a16="http://schemas.microsoft.com/office/drawing/2014/main" id="{A3C866C6-B7D7-84E2-9437-D1A9DB4A1F68}"/>
                    </a:ext>
                  </a:extLst>
                </p:cNvPr>
                <p:cNvSpPr/>
                <p:nvPr/>
              </p:nvSpPr>
              <p:spPr>
                <a:xfrm>
                  <a:off x="4713890" y="1790123"/>
                  <a:ext cx="540000" cy="541281"/>
                </a:xfrm>
                <a:prstGeom prst="roundRect">
                  <a:avLst/>
                </a:prstGeom>
                <a:solidFill>
                  <a:srgbClr val="3B2A2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dirty="0"/>
                    <a:t>ة</a:t>
                  </a:r>
                  <a:endParaRPr lang="en-KW" dirty="0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AFFD18D6-61B0-8E0C-BC77-D91582EDD2F2}"/>
                  </a:ext>
                </a:extLst>
              </p:cNvPr>
              <p:cNvGrpSpPr/>
              <p:nvPr/>
            </p:nvGrpSpPr>
            <p:grpSpPr>
              <a:xfrm>
                <a:off x="4548339" y="2887719"/>
                <a:ext cx="2978765" cy="541281"/>
                <a:chOff x="4548339" y="2887719"/>
                <a:chExt cx="2978765" cy="541281"/>
              </a:xfrm>
            </p:grpSpPr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A5A4348E-1350-300B-719C-D98CAE6D1A9D}"/>
                    </a:ext>
                  </a:extLst>
                </p:cNvPr>
                <p:cNvGrpSpPr/>
                <p:nvPr/>
              </p:nvGrpSpPr>
              <p:grpSpPr>
                <a:xfrm>
                  <a:off x="5625977" y="2887719"/>
                  <a:ext cx="823489" cy="541281"/>
                  <a:chOff x="5624342" y="2801576"/>
                  <a:chExt cx="823489" cy="541281"/>
                </a:xfrm>
              </p:grpSpPr>
              <p:sp>
                <p:nvSpPr>
                  <p:cNvPr id="152" name="Rounded Rectangle 31">
                    <a:extLst>
                      <a:ext uri="{FF2B5EF4-FFF2-40B4-BE49-F238E27FC236}">
                        <a16:creationId xmlns:a16="http://schemas.microsoft.com/office/drawing/2014/main" id="{AC36827B-F418-AD01-A45A-15433F531FC5}"/>
                      </a:ext>
                    </a:extLst>
                  </p:cNvPr>
                  <p:cNvSpPr/>
                  <p:nvPr/>
                </p:nvSpPr>
                <p:spPr>
                  <a:xfrm>
                    <a:off x="5624342" y="2801576"/>
                    <a:ext cx="823489" cy="541281"/>
                  </a:xfrm>
                  <a:prstGeom prst="roundRect">
                    <a:avLst/>
                  </a:prstGeom>
                  <a:solidFill>
                    <a:srgbClr val="3B2A2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r" defTabSz="914400" rtl="1" eaLnBrk="1" latinLnBrk="0" hangingPunct="1"/>
                    <a:r>
                      <a:rPr lang="ar-SA" dirty="0"/>
                      <a:t> ه     ل</a:t>
                    </a:r>
                    <a:endParaRPr lang="en-KW" dirty="0"/>
                  </a:p>
                </p:txBody>
              </p: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719A504C-2BEC-F171-1697-3D72F4124922}"/>
                      </a:ext>
                    </a:extLst>
                  </p:cNvPr>
                  <p:cNvCxnSpPr>
                    <a:stCxn id="152" idx="0"/>
                    <a:endCxn id="152" idx="2"/>
                  </p:cNvCxnSpPr>
                  <p:nvPr/>
                </p:nvCxnSpPr>
                <p:spPr>
                  <a:xfrm>
                    <a:off x="6036087" y="2801576"/>
                    <a:ext cx="0" cy="541281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65471A78-7412-8453-C52B-D69EF63E7481}"/>
                    </a:ext>
                  </a:extLst>
                </p:cNvPr>
                <p:cNvGrpSpPr/>
                <p:nvPr/>
              </p:nvGrpSpPr>
              <p:grpSpPr>
                <a:xfrm>
                  <a:off x="4548339" y="2887719"/>
                  <a:ext cx="823489" cy="541281"/>
                  <a:chOff x="5624342" y="2801576"/>
                  <a:chExt cx="823489" cy="541281"/>
                </a:xfrm>
              </p:grpSpPr>
              <p:sp>
                <p:nvSpPr>
                  <p:cNvPr id="150" name="Rounded Rectangle 37">
                    <a:extLst>
                      <a:ext uri="{FF2B5EF4-FFF2-40B4-BE49-F238E27FC236}">
                        <a16:creationId xmlns:a16="http://schemas.microsoft.com/office/drawing/2014/main" id="{6CDBEE53-D7D4-42FE-92C3-9AE6E4760D4B}"/>
                      </a:ext>
                    </a:extLst>
                  </p:cNvPr>
                  <p:cNvSpPr/>
                  <p:nvPr/>
                </p:nvSpPr>
                <p:spPr>
                  <a:xfrm>
                    <a:off x="5624342" y="2801576"/>
                    <a:ext cx="823489" cy="541281"/>
                  </a:xfrm>
                  <a:prstGeom prst="roundRect">
                    <a:avLst/>
                  </a:prstGeom>
                  <a:solidFill>
                    <a:srgbClr val="3B2A2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r" defTabSz="914400" rtl="1" eaLnBrk="1" latinLnBrk="0" hangingPunct="1"/>
                    <a:r>
                      <a:rPr lang="ar-SA" dirty="0"/>
                      <a:t> ل    ة</a:t>
                    </a:r>
                    <a:endParaRPr lang="en-KW" dirty="0"/>
                  </a:p>
                </p:txBody>
              </p: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27537DE3-3611-D10E-0134-5D08AF47C8DF}"/>
                      </a:ext>
                    </a:extLst>
                  </p:cNvPr>
                  <p:cNvCxnSpPr>
                    <a:stCxn id="150" idx="0"/>
                    <a:endCxn id="150" idx="2"/>
                  </p:cNvCxnSpPr>
                  <p:nvPr/>
                </p:nvCxnSpPr>
                <p:spPr>
                  <a:xfrm>
                    <a:off x="6036087" y="2801576"/>
                    <a:ext cx="0" cy="541281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373252A3-2512-7473-B056-962BA68D2B5B}"/>
                    </a:ext>
                  </a:extLst>
                </p:cNvPr>
                <p:cNvGrpSpPr/>
                <p:nvPr/>
              </p:nvGrpSpPr>
              <p:grpSpPr>
                <a:xfrm>
                  <a:off x="6703615" y="2887719"/>
                  <a:ext cx="823489" cy="541281"/>
                  <a:chOff x="5624342" y="2801576"/>
                  <a:chExt cx="823489" cy="541281"/>
                </a:xfrm>
              </p:grpSpPr>
              <p:sp>
                <p:nvSpPr>
                  <p:cNvPr id="148" name="Rounded Rectangle 40">
                    <a:extLst>
                      <a:ext uri="{FF2B5EF4-FFF2-40B4-BE49-F238E27FC236}">
                        <a16:creationId xmlns:a16="http://schemas.microsoft.com/office/drawing/2014/main" id="{B26E2043-8130-8890-D16B-4BB4E634CCD7}"/>
                      </a:ext>
                    </a:extLst>
                  </p:cNvPr>
                  <p:cNvSpPr/>
                  <p:nvPr/>
                </p:nvSpPr>
                <p:spPr>
                  <a:xfrm>
                    <a:off x="5624342" y="2801576"/>
                    <a:ext cx="823489" cy="541281"/>
                  </a:xfrm>
                  <a:prstGeom prst="roundRect">
                    <a:avLst/>
                  </a:prstGeom>
                  <a:solidFill>
                    <a:srgbClr val="3B2A2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r" defTabSz="914400" rtl="1" eaLnBrk="1" latinLnBrk="0" hangingPunct="1"/>
                    <a:r>
                      <a:rPr lang="ar-SA" dirty="0"/>
                      <a:t>س    ه</a:t>
                    </a:r>
                    <a:endParaRPr lang="en-KW" dirty="0"/>
                  </a:p>
                </p:txBody>
              </p: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5BC9FD32-746D-677D-D5E1-92F0949890CD}"/>
                      </a:ext>
                    </a:extLst>
                  </p:cNvPr>
                  <p:cNvCxnSpPr>
                    <a:stCxn id="148" idx="0"/>
                    <a:endCxn id="148" idx="2"/>
                  </p:cNvCxnSpPr>
                  <p:nvPr/>
                </p:nvCxnSpPr>
                <p:spPr>
                  <a:xfrm>
                    <a:off x="6036087" y="2801576"/>
                    <a:ext cx="0" cy="541281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1AEECF2-C306-3B88-FB9E-7ACB9FD4DD77}"/>
                  </a:ext>
                </a:extLst>
              </p:cNvPr>
              <p:cNvGrpSpPr/>
              <p:nvPr/>
            </p:nvGrpSpPr>
            <p:grpSpPr>
              <a:xfrm>
                <a:off x="4428460" y="3985315"/>
                <a:ext cx="3209291" cy="945253"/>
                <a:chOff x="4428460" y="3985315"/>
                <a:chExt cx="3209291" cy="945253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BEED0DBF-7728-5F85-3041-BEAD3E617636}"/>
                    </a:ext>
                  </a:extLst>
                </p:cNvPr>
                <p:cNvGrpSpPr/>
                <p:nvPr/>
              </p:nvGrpSpPr>
              <p:grpSpPr>
                <a:xfrm>
                  <a:off x="4428460" y="3985315"/>
                  <a:ext cx="3209291" cy="945253"/>
                  <a:chOff x="4428460" y="3985315"/>
                  <a:chExt cx="3209291" cy="945253"/>
                </a:xfrm>
              </p:grpSpPr>
              <p:pic>
                <p:nvPicPr>
                  <p:cNvPr id="139" name="Picture 138" descr="A white and black robotic hand&#10;&#10;Description automatically generated">
                    <a:extLst>
                      <a:ext uri="{FF2B5EF4-FFF2-40B4-BE49-F238E27FC236}">
                        <a16:creationId xmlns:a16="http://schemas.microsoft.com/office/drawing/2014/main" id="{3A1412E0-A604-A0DC-B3FF-70AAC04790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2910" y="3985316"/>
                    <a:ext cx="404897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A robot hand holding something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47D55131-A359-CE71-1486-1F2C8F02E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35272" y="3985316"/>
                    <a:ext cx="404897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 descr="A white robot hand with one finger up&#10;&#10;Description automatically generated">
                    <a:extLst>
                      <a:ext uri="{FF2B5EF4-FFF2-40B4-BE49-F238E27FC236}">
                        <a16:creationId xmlns:a16="http://schemas.microsoft.com/office/drawing/2014/main" id="{C1CAD6C9-A34E-EEBB-6D52-EA04A585DC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634" y="3985315"/>
                    <a:ext cx="404897" cy="720000"/>
                  </a:xfrm>
                  <a:prstGeom prst="rect">
                    <a:avLst/>
                  </a:prstGeom>
                </p:spPr>
              </p:pic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10C7BE4F-3474-B7EC-23F9-57F06EA39309}"/>
                      </a:ext>
                    </a:extLst>
                  </p:cNvPr>
                  <p:cNvSpPr txBox="1"/>
                  <p:nvPr/>
                </p:nvSpPr>
                <p:spPr>
                  <a:xfrm>
                    <a:off x="6658304" y="4705315"/>
                    <a:ext cx="979447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/>
                      <a:t>S</a:t>
                    </a:r>
                    <a:r>
                      <a:rPr lang="en-KW" sz="800" dirty="0"/>
                      <a:t>een_heh.mp4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AECEBCB6-58D1-A6B5-7949-7FA790CABCE0}"/>
                      </a:ext>
                    </a:extLst>
                  </p:cNvPr>
                  <p:cNvSpPr txBox="1"/>
                  <p:nvPr/>
                </p:nvSpPr>
                <p:spPr>
                  <a:xfrm>
                    <a:off x="5547996" y="4705315"/>
                    <a:ext cx="979447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/>
                      <a:t>Heh_lam</a:t>
                    </a:r>
                    <a:r>
                      <a:rPr lang="en-KW" sz="800" dirty="0"/>
                      <a:t>.mp4</a:t>
                    </a:r>
                  </a:p>
                </p:txBody>
              </p:sp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348BB830-E52A-7F3A-49E6-714DD5BCB871}"/>
                      </a:ext>
                    </a:extLst>
                  </p:cNvPr>
                  <p:cNvSpPr txBox="1"/>
                  <p:nvPr/>
                </p:nvSpPr>
                <p:spPr>
                  <a:xfrm>
                    <a:off x="4428460" y="4715124"/>
                    <a:ext cx="979447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/>
                      <a:t>Lam_teh</a:t>
                    </a:r>
                    <a:r>
                      <a:rPr lang="en-KW" sz="800" dirty="0"/>
                      <a:t>.mp4</a:t>
                    </a:r>
                  </a:p>
                </p:txBody>
              </p:sp>
            </p:grp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40F281EF-10B5-BAF0-1981-F08C88A46FDE}"/>
                    </a:ext>
                  </a:extLst>
                </p:cNvPr>
                <p:cNvSpPr txBox="1"/>
                <p:nvPr/>
              </p:nvSpPr>
              <p:spPr>
                <a:xfrm>
                  <a:off x="5361279" y="4160649"/>
                  <a:ext cx="3080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KW" dirty="0"/>
                    <a:t>+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E3AB941-99F9-3B99-F4DB-88EA3FE33C6D}"/>
                    </a:ext>
                  </a:extLst>
                </p:cNvPr>
                <p:cNvSpPr txBox="1"/>
                <p:nvPr/>
              </p:nvSpPr>
              <p:spPr>
                <a:xfrm>
                  <a:off x="6438917" y="4160649"/>
                  <a:ext cx="3080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KW" dirty="0"/>
                    <a:t>+</a:t>
                  </a: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8304418A-4298-2EAC-A705-7B62FD9DC53B}"/>
                  </a:ext>
                </a:extLst>
              </p:cNvPr>
              <p:cNvGrpSpPr/>
              <p:nvPr/>
            </p:nvGrpSpPr>
            <p:grpSpPr>
              <a:xfrm>
                <a:off x="5557992" y="5261630"/>
                <a:ext cx="979447" cy="1175402"/>
                <a:chOff x="5613519" y="5415757"/>
                <a:chExt cx="979447" cy="1175402"/>
              </a:xfrm>
            </p:grpSpPr>
            <p:pic>
              <p:nvPicPr>
                <p:cNvPr id="134" name="Picture 133" descr="A robot hand with two fingers up&#10;&#10;Description automatically generated">
                  <a:extLst>
                    <a:ext uri="{FF2B5EF4-FFF2-40B4-BE49-F238E27FC236}">
                      <a16:creationId xmlns:a16="http://schemas.microsoft.com/office/drawing/2014/main" id="{CCC05C2E-6E9C-82E7-C90A-755DAD14A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6000" y="5415757"/>
                  <a:ext cx="540000" cy="960245"/>
                </a:xfrm>
                <a:prstGeom prst="rect">
                  <a:avLst/>
                </a:prstGeom>
              </p:spPr>
            </p:pic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897AFAFB-7121-F5D0-DE95-E7A80F50D838}"/>
                    </a:ext>
                  </a:extLst>
                </p:cNvPr>
                <p:cNvSpPr txBox="1"/>
                <p:nvPr/>
              </p:nvSpPr>
              <p:spPr>
                <a:xfrm>
                  <a:off x="5613519" y="6344938"/>
                  <a:ext cx="9794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O</a:t>
                  </a:r>
                  <a:r>
                    <a:rPr lang="en-KW" sz="1000" dirty="0"/>
                    <a:t>utput.mp4</a:t>
                  </a:r>
                </a:p>
              </p:txBody>
            </p:sp>
          </p:grp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4138385B-C250-C8ED-1889-66FDD43CD211}"/>
                  </a:ext>
                </a:extLst>
              </p:cNvPr>
              <p:cNvCxnSpPr>
                <a:stCxn id="118" idx="3"/>
              </p:cNvCxnSpPr>
              <p:nvPr/>
            </p:nvCxnSpPr>
            <p:spPr>
              <a:xfrm flipV="1">
                <a:off x="3365938" y="2060762"/>
                <a:ext cx="1182401" cy="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9C79336B-D02C-FB65-ACED-3156A8AC5126}"/>
                  </a:ext>
                </a:extLst>
              </p:cNvPr>
              <p:cNvCxnSpPr>
                <a:stCxn id="120" idx="3"/>
              </p:cNvCxnSpPr>
              <p:nvPr/>
            </p:nvCxnSpPr>
            <p:spPr>
              <a:xfrm flipV="1">
                <a:off x="3439507" y="3158358"/>
                <a:ext cx="98895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49B397F-47FA-8B25-46C1-3E37613D6AD6}"/>
                  </a:ext>
                </a:extLst>
              </p:cNvPr>
              <p:cNvCxnSpPr>
                <a:stCxn id="119" idx="3"/>
              </p:cNvCxnSpPr>
              <p:nvPr/>
            </p:nvCxnSpPr>
            <p:spPr>
              <a:xfrm flipV="1">
                <a:off x="3271347" y="4345314"/>
                <a:ext cx="1305737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FA7622D1-B755-792D-7523-E3C84FEB32D9}"/>
                  </a:ext>
                </a:extLst>
              </p:cNvPr>
              <p:cNvCxnSpPr>
                <a:stCxn id="121" idx="3"/>
              </p:cNvCxnSpPr>
              <p:nvPr/>
            </p:nvCxnSpPr>
            <p:spPr>
              <a:xfrm>
                <a:off x="3162300" y="5714736"/>
                <a:ext cx="23856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60960481-6C6A-F22C-5785-883CB7F87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7719" y="2331403"/>
                <a:ext cx="9996" cy="5037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50911D62-5AF8-4FC9-B853-E859E12D6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7719" y="3513054"/>
                <a:ext cx="0" cy="429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7C45490A-209D-CEE1-51A0-15ED89BC6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7720" y="4899739"/>
                <a:ext cx="2753" cy="3408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67B82390-7458-4938-C254-C780F70A476F}"/>
                </a:ext>
              </a:extLst>
            </p:cNvPr>
            <p:cNvCxnSpPr>
              <a:cxnSpLocks/>
              <a:stCxn id="117" idx="3"/>
              <a:endCxn id="122" idx="1"/>
            </p:cNvCxnSpPr>
            <p:nvPr/>
          </p:nvCxnSpPr>
          <p:spPr>
            <a:xfrm flipV="1">
              <a:off x="5505573" y="1277931"/>
              <a:ext cx="2638097" cy="63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8476767"/>
      </p:ext>
    </p:extLst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3A8077-D76B-B25D-D084-4DFD5C696A79}"/>
              </a:ext>
            </a:extLst>
          </p:cNvPr>
          <p:cNvSpPr txBox="1"/>
          <p:nvPr/>
        </p:nvSpPr>
        <p:spPr>
          <a:xfrm>
            <a:off x="976144" y="1602253"/>
            <a:ext cx="35958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AD6A2B"/>
                </a:solidFill>
                <a:latin typeface="Josefin Sans" pitchFamily="2" charset="0"/>
              </a:rPr>
              <a:t>What Is</a:t>
            </a:r>
          </a:p>
          <a:p>
            <a:r>
              <a:rPr lang="en-US" sz="6000" b="1" dirty="0">
                <a:solidFill>
                  <a:srgbClr val="AD6A2B"/>
                </a:solidFill>
                <a:latin typeface="Josefin Sans" pitchFamily="2" charset="0"/>
              </a:rPr>
              <a:t>UI / UX 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F922E8-4F61-DB92-04A9-3ACCC32A467F}"/>
              </a:ext>
            </a:extLst>
          </p:cNvPr>
          <p:cNvGrpSpPr/>
          <p:nvPr/>
        </p:nvGrpSpPr>
        <p:grpSpPr>
          <a:xfrm>
            <a:off x="5283200" y="1075538"/>
            <a:ext cx="1765300" cy="2992423"/>
            <a:chOff x="4495800" y="1102657"/>
            <a:chExt cx="1765300" cy="2992423"/>
          </a:xfrm>
        </p:grpSpPr>
        <p:grpSp>
          <p:nvGrpSpPr>
            <p:cNvPr id="2" name="Google Shape;1748;p116">
              <a:extLst>
                <a:ext uri="{FF2B5EF4-FFF2-40B4-BE49-F238E27FC236}">
                  <a16:creationId xmlns:a16="http://schemas.microsoft.com/office/drawing/2014/main" id="{9C543D7B-8F33-B679-82DA-5A9544AA21E7}"/>
                </a:ext>
              </a:extLst>
            </p:cNvPr>
            <p:cNvGrpSpPr/>
            <p:nvPr/>
          </p:nvGrpSpPr>
          <p:grpSpPr>
            <a:xfrm>
              <a:off x="4570055" y="1102657"/>
              <a:ext cx="1604476" cy="2992423"/>
              <a:chOff x="6599490" y="1506150"/>
              <a:chExt cx="1066746" cy="1989532"/>
            </a:xfrm>
          </p:grpSpPr>
          <p:sp>
            <p:nvSpPr>
              <p:cNvPr id="3" name="Google Shape;1749;p116">
                <a:extLst>
                  <a:ext uri="{FF2B5EF4-FFF2-40B4-BE49-F238E27FC236}">
                    <a16:creationId xmlns:a16="http://schemas.microsoft.com/office/drawing/2014/main" id="{21B1F19C-D9F2-5B52-C7CC-7FBC9850FD5F}"/>
                  </a:ext>
                </a:extLst>
              </p:cNvPr>
              <p:cNvSpPr/>
              <p:nvPr/>
            </p:nvSpPr>
            <p:spPr>
              <a:xfrm>
                <a:off x="6599490" y="1506150"/>
                <a:ext cx="1066746" cy="1989532"/>
              </a:xfrm>
              <a:custGeom>
                <a:avLst/>
                <a:gdLst/>
                <a:ahLst/>
                <a:cxnLst/>
                <a:rect l="l" t="t" r="r" b="b"/>
                <a:pathLst>
                  <a:path w="26764" h="49913" extrusionOk="0">
                    <a:moveTo>
                      <a:pt x="2497" y="0"/>
                    </a:moveTo>
                    <a:cubicBezTo>
                      <a:pt x="1117" y="0"/>
                      <a:pt x="0" y="1117"/>
                      <a:pt x="0" y="2498"/>
                    </a:cubicBezTo>
                    <a:lnTo>
                      <a:pt x="0" y="47416"/>
                    </a:lnTo>
                    <a:cubicBezTo>
                      <a:pt x="0" y="48797"/>
                      <a:pt x="1117" y="49913"/>
                      <a:pt x="2497" y="49913"/>
                    </a:cubicBezTo>
                    <a:lnTo>
                      <a:pt x="24266" y="49913"/>
                    </a:lnTo>
                    <a:cubicBezTo>
                      <a:pt x="25647" y="49913"/>
                      <a:pt x="26763" y="48797"/>
                      <a:pt x="26763" y="47416"/>
                    </a:cubicBezTo>
                    <a:lnTo>
                      <a:pt x="26763" y="2498"/>
                    </a:lnTo>
                    <a:cubicBezTo>
                      <a:pt x="26763" y="1117"/>
                      <a:pt x="25647" y="0"/>
                      <a:pt x="242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750;p116">
                <a:extLst>
                  <a:ext uri="{FF2B5EF4-FFF2-40B4-BE49-F238E27FC236}">
                    <a16:creationId xmlns:a16="http://schemas.microsoft.com/office/drawing/2014/main" id="{9C0D6EAA-371E-B0F7-7626-3815D07FF195}"/>
                  </a:ext>
                </a:extLst>
              </p:cNvPr>
              <p:cNvSpPr/>
              <p:nvPr/>
            </p:nvSpPr>
            <p:spPr>
              <a:xfrm>
                <a:off x="6938954" y="1587978"/>
                <a:ext cx="383031" cy="67045"/>
              </a:xfrm>
              <a:custGeom>
                <a:avLst/>
                <a:gdLst/>
                <a:ahLst/>
                <a:cxnLst/>
                <a:rect l="l" t="t" r="r" b="b"/>
                <a:pathLst>
                  <a:path w="9610" h="1682" extrusionOk="0">
                    <a:moveTo>
                      <a:pt x="1096" y="1"/>
                    </a:moveTo>
                    <a:cubicBezTo>
                      <a:pt x="1" y="1"/>
                      <a:pt x="1" y="1681"/>
                      <a:pt x="1096" y="1681"/>
                    </a:cubicBezTo>
                    <a:cubicBezTo>
                      <a:pt x="1122" y="1681"/>
                      <a:pt x="1150" y="1680"/>
                      <a:pt x="1178" y="1678"/>
                    </a:cubicBezTo>
                    <a:lnTo>
                      <a:pt x="8581" y="1678"/>
                    </a:lnTo>
                    <a:cubicBezTo>
                      <a:pt x="9609" y="1620"/>
                      <a:pt x="9609" y="63"/>
                      <a:pt x="8581" y="4"/>
                    </a:cubicBezTo>
                    <a:lnTo>
                      <a:pt x="1178" y="4"/>
                    </a:lnTo>
                    <a:cubicBezTo>
                      <a:pt x="1150" y="2"/>
                      <a:pt x="1122" y="1"/>
                      <a:pt x="1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1751;p116">
                <a:extLst>
                  <a:ext uri="{FF2B5EF4-FFF2-40B4-BE49-F238E27FC236}">
                    <a16:creationId xmlns:a16="http://schemas.microsoft.com/office/drawing/2014/main" id="{6C7DF433-3FF7-7CDD-A9AD-8C8936B503DC}"/>
                  </a:ext>
                </a:extLst>
              </p:cNvPr>
              <p:cNvSpPr/>
              <p:nvPr/>
            </p:nvSpPr>
            <p:spPr>
              <a:xfrm>
                <a:off x="7366424" y="1588098"/>
                <a:ext cx="77324" cy="66088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658" extrusionOk="0">
                    <a:moveTo>
                      <a:pt x="1117" y="1"/>
                    </a:moveTo>
                    <a:cubicBezTo>
                      <a:pt x="382" y="1"/>
                      <a:pt x="1" y="882"/>
                      <a:pt x="529" y="1411"/>
                    </a:cubicBezTo>
                    <a:cubicBezTo>
                      <a:pt x="700" y="1581"/>
                      <a:pt x="907" y="1657"/>
                      <a:pt x="1109" y="1657"/>
                    </a:cubicBezTo>
                    <a:cubicBezTo>
                      <a:pt x="1534" y="1657"/>
                      <a:pt x="1939" y="1321"/>
                      <a:pt x="1939" y="823"/>
                    </a:cubicBezTo>
                    <a:cubicBezTo>
                      <a:pt x="1939" y="353"/>
                      <a:pt x="1587" y="1"/>
                      <a:pt x="1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752;p116">
                <a:extLst>
                  <a:ext uri="{FF2B5EF4-FFF2-40B4-BE49-F238E27FC236}">
                    <a16:creationId xmlns:a16="http://schemas.microsoft.com/office/drawing/2014/main" id="{F1CCF0B7-EF87-52B2-C187-9D50ACE3FE53}"/>
                  </a:ext>
                </a:extLst>
              </p:cNvPr>
              <p:cNvSpPr/>
              <p:nvPr/>
            </p:nvSpPr>
            <p:spPr>
              <a:xfrm>
                <a:off x="6821933" y="1587660"/>
                <a:ext cx="78519" cy="67244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87" extrusionOk="0">
                    <a:moveTo>
                      <a:pt x="854" y="1"/>
                    </a:moveTo>
                    <a:cubicBezTo>
                      <a:pt x="419" y="1"/>
                      <a:pt x="1" y="337"/>
                      <a:pt x="1" y="834"/>
                    </a:cubicBezTo>
                    <a:cubicBezTo>
                      <a:pt x="1" y="1304"/>
                      <a:pt x="383" y="1686"/>
                      <a:pt x="853" y="1686"/>
                    </a:cubicBezTo>
                    <a:cubicBezTo>
                      <a:pt x="1587" y="1686"/>
                      <a:pt x="1969" y="776"/>
                      <a:pt x="1440" y="247"/>
                    </a:cubicBezTo>
                    <a:cubicBezTo>
                      <a:pt x="1270" y="77"/>
                      <a:pt x="1060" y="1"/>
                      <a:pt x="8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753;p116">
                <a:extLst>
                  <a:ext uri="{FF2B5EF4-FFF2-40B4-BE49-F238E27FC236}">
                    <a16:creationId xmlns:a16="http://schemas.microsoft.com/office/drawing/2014/main" id="{C5774418-B53D-A825-9A23-0B7532AAEC6C}"/>
                  </a:ext>
                </a:extLst>
              </p:cNvPr>
              <p:cNvSpPr/>
              <p:nvPr/>
            </p:nvSpPr>
            <p:spPr>
              <a:xfrm>
                <a:off x="7025684" y="3299997"/>
                <a:ext cx="188566" cy="160716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032" extrusionOk="0">
                    <a:moveTo>
                      <a:pt x="2703" y="1"/>
                    </a:moveTo>
                    <a:cubicBezTo>
                      <a:pt x="882" y="1"/>
                      <a:pt x="1" y="2175"/>
                      <a:pt x="1264" y="3438"/>
                    </a:cubicBezTo>
                    <a:cubicBezTo>
                      <a:pt x="1673" y="3847"/>
                      <a:pt x="2181" y="4031"/>
                      <a:pt x="2681" y="4031"/>
                    </a:cubicBezTo>
                    <a:cubicBezTo>
                      <a:pt x="3724" y="4031"/>
                      <a:pt x="4730" y="3230"/>
                      <a:pt x="4730" y="1998"/>
                    </a:cubicBezTo>
                    <a:cubicBezTo>
                      <a:pt x="4701" y="882"/>
                      <a:pt x="3820" y="1"/>
                      <a:pt x="27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F199529-796B-52DE-5B0C-F9AEAA438A96}"/>
                </a:ext>
              </a:extLst>
            </p:cNvPr>
            <p:cNvSpPr/>
            <p:nvPr/>
          </p:nvSpPr>
          <p:spPr>
            <a:xfrm>
              <a:off x="4699000" y="1435100"/>
              <a:ext cx="1358900" cy="2222500"/>
            </a:xfrm>
            <a:prstGeom prst="roundRect">
              <a:avLst>
                <a:gd name="adj" fmla="val 0"/>
              </a:avLst>
            </a:prstGeom>
            <a:solidFill>
              <a:srgbClr val="1A12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4E9366-98D8-0BA8-D655-274A2009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1657759"/>
              <a:ext cx="1765300" cy="176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8002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DCBCBF8-B056-0E1A-4F7B-93D5862ED6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02435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964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EE7445-9048-49C2-A289-537D27A987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F8EE7445-9048-49C2-A289-537D27A987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F3E44E-4C27-414C-9305-C2172DA97C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D5F3E44E-4C27-414C-9305-C2172DA97C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8F3D34-DA0E-4162-AC4C-1DEEB3D943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608F3D34-DA0E-4162-AC4C-1DEEB3D943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9CBC981-7982-4D90-A696-794EE6116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19CBC981-7982-4D90-A696-794EE6116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2D91262-8E1B-44D1-A540-DAA9D7575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52D91262-8E1B-44D1-A540-DAA9D7575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1B03442-C307-45AC-AE8A-D19532191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91B03442-C307-45AC-AE8A-D19532191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7B2B9E-6D7E-4F99-A941-2AF8BA453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677B2B9E-6D7E-4F99-A941-2AF8BA453D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FF3E-2F53-1F49-75A5-C1E4E994E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50" y="2259034"/>
            <a:ext cx="4651945" cy="657000"/>
          </a:xfrm>
        </p:spPr>
        <p:txBody>
          <a:bodyPr/>
          <a:lstStyle/>
          <a:p>
            <a:pPr algn="l"/>
            <a:r>
              <a:rPr lang="en-US" sz="6600" dirty="0"/>
              <a:t>Simplicity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08B786-BA06-17CE-B976-EB9F5CD93764}"/>
              </a:ext>
            </a:extLst>
          </p:cNvPr>
          <p:cNvGrpSpPr/>
          <p:nvPr/>
        </p:nvGrpSpPr>
        <p:grpSpPr>
          <a:xfrm>
            <a:off x="5065355" y="760019"/>
            <a:ext cx="1942826" cy="3623462"/>
            <a:chOff x="5357455" y="1075538"/>
            <a:chExt cx="1604476" cy="29924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A4D2AE5-2838-E111-9BF6-68B8A700F435}"/>
                </a:ext>
              </a:extLst>
            </p:cNvPr>
            <p:cNvGrpSpPr/>
            <p:nvPr/>
          </p:nvGrpSpPr>
          <p:grpSpPr>
            <a:xfrm>
              <a:off x="5357455" y="1075538"/>
              <a:ext cx="1604476" cy="2992423"/>
              <a:chOff x="4570055" y="1102657"/>
              <a:chExt cx="1604476" cy="2992423"/>
            </a:xfrm>
          </p:grpSpPr>
          <p:grpSp>
            <p:nvGrpSpPr>
              <p:cNvPr id="5" name="Google Shape;1748;p116">
                <a:extLst>
                  <a:ext uri="{FF2B5EF4-FFF2-40B4-BE49-F238E27FC236}">
                    <a16:creationId xmlns:a16="http://schemas.microsoft.com/office/drawing/2014/main" id="{A84F635C-44BB-70DE-7FC0-599A1A46DA8A}"/>
                  </a:ext>
                </a:extLst>
              </p:cNvPr>
              <p:cNvGrpSpPr/>
              <p:nvPr/>
            </p:nvGrpSpPr>
            <p:grpSpPr>
              <a:xfrm>
                <a:off x="4570055" y="1102657"/>
                <a:ext cx="1604476" cy="2992423"/>
                <a:chOff x="6599490" y="1506150"/>
                <a:chExt cx="1066746" cy="1989532"/>
              </a:xfrm>
            </p:grpSpPr>
            <p:sp>
              <p:nvSpPr>
                <p:cNvPr id="8" name="Google Shape;1749;p116">
                  <a:extLst>
                    <a:ext uri="{FF2B5EF4-FFF2-40B4-BE49-F238E27FC236}">
                      <a16:creationId xmlns:a16="http://schemas.microsoft.com/office/drawing/2014/main" id="{87062CDA-7F42-6D48-5C78-0B053D9E7B54}"/>
                    </a:ext>
                  </a:extLst>
                </p:cNvPr>
                <p:cNvSpPr/>
                <p:nvPr/>
              </p:nvSpPr>
              <p:spPr>
                <a:xfrm>
                  <a:off x="6599490" y="1506150"/>
                  <a:ext cx="1066746" cy="1989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4" h="49913" extrusionOk="0">
                      <a:moveTo>
                        <a:pt x="2497" y="0"/>
                      </a:moveTo>
                      <a:cubicBezTo>
                        <a:pt x="1117" y="0"/>
                        <a:pt x="0" y="1117"/>
                        <a:pt x="0" y="2498"/>
                      </a:cubicBezTo>
                      <a:lnTo>
                        <a:pt x="0" y="47416"/>
                      </a:lnTo>
                      <a:cubicBezTo>
                        <a:pt x="0" y="48797"/>
                        <a:pt x="1117" y="49913"/>
                        <a:pt x="2497" y="49913"/>
                      </a:cubicBezTo>
                      <a:lnTo>
                        <a:pt x="24266" y="49913"/>
                      </a:lnTo>
                      <a:cubicBezTo>
                        <a:pt x="25647" y="49913"/>
                        <a:pt x="26763" y="48797"/>
                        <a:pt x="26763" y="47416"/>
                      </a:cubicBezTo>
                      <a:lnTo>
                        <a:pt x="26763" y="2498"/>
                      </a:lnTo>
                      <a:cubicBezTo>
                        <a:pt x="26763" y="1117"/>
                        <a:pt x="25647" y="0"/>
                        <a:pt x="242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750;p116">
                  <a:extLst>
                    <a:ext uri="{FF2B5EF4-FFF2-40B4-BE49-F238E27FC236}">
                      <a16:creationId xmlns:a16="http://schemas.microsoft.com/office/drawing/2014/main" id="{441D3753-8E9F-0EFB-6DD0-1C6B6D4BD1E9}"/>
                    </a:ext>
                  </a:extLst>
                </p:cNvPr>
                <p:cNvSpPr/>
                <p:nvPr/>
              </p:nvSpPr>
              <p:spPr>
                <a:xfrm>
                  <a:off x="6938954" y="1587978"/>
                  <a:ext cx="383031" cy="6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0" h="1682" extrusionOk="0">
                      <a:moveTo>
                        <a:pt x="1096" y="1"/>
                      </a:moveTo>
                      <a:cubicBezTo>
                        <a:pt x="1" y="1"/>
                        <a:pt x="1" y="1681"/>
                        <a:pt x="1096" y="1681"/>
                      </a:cubicBezTo>
                      <a:cubicBezTo>
                        <a:pt x="1122" y="1681"/>
                        <a:pt x="1150" y="1680"/>
                        <a:pt x="1178" y="1678"/>
                      </a:cubicBezTo>
                      <a:lnTo>
                        <a:pt x="8581" y="1678"/>
                      </a:lnTo>
                      <a:cubicBezTo>
                        <a:pt x="9609" y="1620"/>
                        <a:pt x="9609" y="63"/>
                        <a:pt x="8581" y="4"/>
                      </a:cubicBezTo>
                      <a:lnTo>
                        <a:pt x="1178" y="4"/>
                      </a:lnTo>
                      <a:cubicBezTo>
                        <a:pt x="1150" y="2"/>
                        <a:pt x="1122" y="1"/>
                        <a:pt x="10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751;p116">
                  <a:extLst>
                    <a:ext uri="{FF2B5EF4-FFF2-40B4-BE49-F238E27FC236}">
                      <a16:creationId xmlns:a16="http://schemas.microsoft.com/office/drawing/2014/main" id="{CB13E32B-AA5B-BDBB-3C62-AE242C7FE56C}"/>
                    </a:ext>
                  </a:extLst>
                </p:cNvPr>
                <p:cNvSpPr/>
                <p:nvPr/>
              </p:nvSpPr>
              <p:spPr>
                <a:xfrm>
                  <a:off x="7366424" y="1588098"/>
                  <a:ext cx="77324" cy="66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1658" extrusionOk="0">
                      <a:moveTo>
                        <a:pt x="1117" y="1"/>
                      </a:moveTo>
                      <a:cubicBezTo>
                        <a:pt x="382" y="1"/>
                        <a:pt x="1" y="882"/>
                        <a:pt x="529" y="1411"/>
                      </a:cubicBezTo>
                      <a:cubicBezTo>
                        <a:pt x="700" y="1581"/>
                        <a:pt x="907" y="1657"/>
                        <a:pt x="1109" y="1657"/>
                      </a:cubicBezTo>
                      <a:cubicBezTo>
                        <a:pt x="1534" y="1657"/>
                        <a:pt x="1939" y="1321"/>
                        <a:pt x="1939" y="823"/>
                      </a:cubicBezTo>
                      <a:cubicBezTo>
                        <a:pt x="1939" y="353"/>
                        <a:pt x="1587" y="1"/>
                        <a:pt x="111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752;p116">
                  <a:extLst>
                    <a:ext uri="{FF2B5EF4-FFF2-40B4-BE49-F238E27FC236}">
                      <a16:creationId xmlns:a16="http://schemas.microsoft.com/office/drawing/2014/main" id="{654050DC-ECB9-74AC-FFEC-65A31AD6CFB9}"/>
                    </a:ext>
                  </a:extLst>
                </p:cNvPr>
                <p:cNvSpPr/>
                <p:nvPr/>
              </p:nvSpPr>
              <p:spPr>
                <a:xfrm>
                  <a:off x="6821933" y="1587660"/>
                  <a:ext cx="78519" cy="6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87" extrusionOk="0">
                      <a:moveTo>
                        <a:pt x="854" y="1"/>
                      </a:moveTo>
                      <a:cubicBezTo>
                        <a:pt x="419" y="1"/>
                        <a:pt x="1" y="337"/>
                        <a:pt x="1" y="834"/>
                      </a:cubicBezTo>
                      <a:cubicBezTo>
                        <a:pt x="1" y="1304"/>
                        <a:pt x="383" y="1686"/>
                        <a:pt x="853" y="1686"/>
                      </a:cubicBezTo>
                      <a:cubicBezTo>
                        <a:pt x="1587" y="1686"/>
                        <a:pt x="1969" y="776"/>
                        <a:pt x="1440" y="247"/>
                      </a:cubicBezTo>
                      <a:cubicBezTo>
                        <a:pt x="1270" y="77"/>
                        <a:pt x="1060" y="1"/>
                        <a:pt x="8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753;p116">
                  <a:extLst>
                    <a:ext uri="{FF2B5EF4-FFF2-40B4-BE49-F238E27FC236}">
                      <a16:creationId xmlns:a16="http://schemas.microsoft.com/office/drawing/2014/main" id="{F0E47802-9F9C-C725-A9C3-2667838E06BC}"/>
                    </a:ext>
                  </a:extLst>
                </p:cNvPr>
                <p:cNvSpPr/>
                <p:nvPr/>
              </p:nvSpPr>
              <p:spPr>
                <a:xfrm>
                  <a:off x="7025684" y="3299997"/>
                  <a:ext cx="188566" cy="16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1" h="4032" extrusionOk="0">
                      <a:moveTo>
                        <a:pt x="2703" y="1"/>
                      </a:moveTo>
                      <a:cubicBezTo>
                        <a:pt x="882" y="1"/>
                        <a:pt x="1" y="2175"/>
                        <a:pt x="1264" y="3438"/>
                      </a:cubicBezTo>
                      <a:cubicBezTo>
                        <a:pt x="1673" y="3847"/>
                        <a:pt x="2181" y="4031"/>
                        <a:pt x="2681" y="4031"/>
                      </a:cubicBezTo>
                      <a:cubicBezTo>
                        <a:pt x="3724" y="4031"/>
                        <a:pt x="4730" y="3230"/>
                        <a:pt x="4730" y="1998"/>
                      </a:cubicBezTo>
                      <a:cubicBezTo>
                        <a:pt x="4701" y="882"/>
                        <a:pt x="3820" y="1"/>
                        <a:pt x="270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362DEEE-02B6-75E5-8661-871E7B870D1B}"/>
                  </a:ext>
                </a:extLst>
              </p:cNvPr>
              <p:cNvSpPr/>
              <p:nvPr/>
            </p:nvSpPr>
            <p:spPr>
              <a:xfrm>
                <a:off x="4699000" y="1435100"/>
                <a:ext cx="1358900" cy="2222500"/>
              </a:xfrm>
              <a:prstGeom prst="roundRect">
                <a:avLst>
                  <a:gd name="adj" fmla="val 0"/>
                </a:avLst>
              </a:prstGeom>
              <a:solidFill>
                <a:srgbClr val="1A120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0F534F9F-13C6-8EB7-FE39-1AFB83B3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22" y="1395937"/>
              <a:ext cx="1337455" cy="2377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34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BEF5-4C08-C749-7549-054ECBB9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62102" y="2571750"/>
            <a:ext cx="5975198" cy="711200"/>
          </a:xfrm>
        </p:spPr>
        <p:txBody>
          <a:bodyPr/>
          <a:lstStyle/>
          <a:p>
            <a:r>
              <a:rPr lang="en-US" sz="7200" i="0" dirty="0">
                <a:latin typeface="Josefin Sans" pitchFamily="2" charset="0"/>
              </a:rPr>
              <a:t>Accessibility</a:t>
            </a:r>
            <a:br>
              <a:rPr lang="en-US" sz="7200" dirty="0"/>
            </a:br>
            <a:endParaRPr lang="en-US" sz="72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43B99F-3833-96BF-A2D6-83625E740D84}"/>
              </a:ext>
            </a:extLst>
          </p:cNvPr>
          <p:cNvGrpSpPr/>
          <p:nvPr/>
        </p:nvGrpSpPr>
        <p:grpSpPr>
          <a:xfrm>
            <a:off x="6337300" y="760019"/>
            <a:ext cx="1942826" cy="3623462"/>
            <a:chOff x="6337300" y="760019"/>
            <a:chExt cx="1942826" cy="36234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BA391A1-2B3D-A51F-7E44-56E44BFA7CCF}"/>
                </a:ext>
              </a:extLst>
            </p:cNvPr>
            <p:cNvGrpSpPr/>
            <p:nvPr/>
          </p:nvGrpSpPr>
          <p:grpSpPr>
            <a:xfrm>
              <a:off x="6337300" y="760019"/>
              <a:ext cx="1942826" cy="3623462"/>
              <a:chOff x="4570055" y="1102657"/>
              <a:chExt cx="1604476" cy="2992423"/>
            </a:xfrm>
          </p:grpSpPr>
          <p:grpSp>
            <p:nvGrpSpPr>
              <p:cNvPr id="9" name="Google Shape;1748;p116">
                <a:extLst>
                  <a:ext uri="{FF2B5EF4-FFF2-40B4-BE49-F238E27FC236}">
                    <a16:creationId xmlns:a16="http://schemas.microsoft.com/office/drawing/2014/main" id="{01744716-ED14-8846-1AB6-3CDE343887E0}"/>
                  </a:ext>
                </a:extLst>
              </p:cNvPr>
              <p:cNvGrpSpPr/>
              <p:nvPr/>
            </p:nvGrpSpPr>
            <p:grpSpPr>
              <a:xfrm>
                <a:off x="4570055" y="1102657"/>
                <a:ext cx="1604476" cy="2992423"/>
                <a:chOff x="6599490" y="1506150"/>
                <a:chExt cx="1066746" cy="1989532"/>
              </a:xfrm>
            </p:grpSpPr>
            <p:sp>
              <p:nvSpPr>
                <p:cNvPr id="11" name="Google Shape;1749;p116">
                  <a:extLst>
                    <a:ext uri="{FF2B5EF4-FFF2-40B4-BE49-F238E27FC236}">
                      <a16:creationId xmlns:a16="http://schemas.microsoft.com/office/drawing/2014/main" id="{459661CC-EC7C-67DB-94A6-B8C70746C7B3}"/>
                    </a:ext>
                  </a:extLst>
                </p:cNvPr>
                <p:cNvSpPr/>
                <p:nvPr/>
              </p:nvSpPr>
              <p:spPr>
                <a:xfrm>
                  <a:off x="6599490" y="1506150"/>
                  <a:ext cx="1066746" cy="1989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4" h="49913" extrusionOk="0">
                      <a:moveTo>
                        <a:pt x="2497" y="0"/>
                      </a:moveTo>
                      <a:cubicBezTo>
                        <a:pt x="1117" y="0"/>
                        <a:pt x="0" y="1117"/>
                        <a:pt x="0" y="2498"/>
                      </a:cubicBezTo>
                      <a:lnTo>
                        <a:pt x="0" y="47416"/>
                      </a:lnTo>
                      <a:cubicBezTo>
                        <a:pt x="0" y="48797"/>
                        <a:pt x="1117" y="49913"/>
                        <a:pt x="2497" y="49913"/>
                      </a:cubicBezTo>
                      <a:lnTo>
                        <a:pt x="24266" y="49913"/>
                      </a:lnTo>
                      <a:cubicBezTo>
                        <a:pt x="25647" y="49913"/>
                        <a:pt x="26763" y="48797"/>
                        <a:pt x="26763" y="47416"/>
                      </a:cubicBezTo>
                      <a:lnTo>
                        <a:pt x="26763" y="2498"/>
                      </a:lnTo>
                      <a:cubicBezTo>
                        <a:pt x="26763" y="1117"/>
                        <a:pt x="25647" y="0"/>
                        <a:pt x="242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750;p116">
                  <a:extLst>
                    <a:ext uri="{FF2B5EF4-FFF2-40B4-BE49-F238E27FC236}">
                      <a16:creationId xmlns:a16="http://schemas.microsoft.com/office/drawing/2014/main" id="{A27DA796-CE9F-6D93-37AE-0D98AD4CC6BB}"/>
                    </a:ext>
                  </a:extLst>
                </p:cNvPr>
                <p:cNvSpPr/>
                <p:nvPr/>
              </p:nvSpPr>
              <p:spPr>
                <a:xfrm>
                  <a:off x="6938954" y="1587978"/>
                  <a:ext cx="383031" cy="6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0" h="1682" extrusionOk="0">
                      <a:moveTo>
                        <a:pt x="1096" y="1"/>
                      </a:moveTo>
                      <a:cubicBezTo>
                        <a:pt x="1" y="1"/>
                        <a:pt x="1" y="1681"/>
                        <a:pt x="1096" y="1681"/>
                      </a:cubicBezTo>
                      <a:cubicBezTo>
                        <a:pt x="1122" y="1681"/>
                        <a:pt x="1150" y="1680"/>
                        <a:pt x="1178" y="1678"/>
                      </a:cubicBezTo>
                      <a:lnTo>
                        <a:pt x="8581" y="1678"/>
                      </a:lnTo>
                      <a:cubicBezTo>
                        <a:pt x="9609" y="1620"/>
                        <a:pt x="9609" y="63"/>
                        <a:pt x="8581" y="4"/>
                      </a:cubicBezTo>
                      <a:lnTo>
                        <a:pt x="1178" y="4"/>
                      </a:lnTo>
                      <a:cubicBezTo>
                        <a:pt x="1150" y="2"/>
                        <a:pt x="1122" y="1"/>
                        <a:pt x="10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751;p116">
                  <a:extLst>
                    <a:ext uri="{FF2B5EF4-FFF2-40B4-BE49-F238E27FC236}">
                      <a16:creationId xmlns:a16="http://schemas.microsoft.com/office/drawing/2014/main" id="{AE82DE1B-4241-E099-1121-6A7A8559FD3D}"/>
                    </a:ext>
                  </a:extLst>
                </p:cNvPr>
                <p:cNvSpPr/>
                <p:nvPr/>
              </p:nvSpPr>
              <p:spPr>
                <a:xfrm>
                  <a:off x="7366424" y="1588098"/>
                  <a:ext cx="77324" cy="66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1658" extrusionOk="0">
                      <a:moveTo>
                        <a:pt x="1117" y="1"/>
                      </a:moveTo>
                      <a:cubicBezTo>
                        <a:pt x="382" y="1"/>
                        <a:pt x="1" y="882"/>
                        <a:pt x="529" y="1411"/>
                      </a:cubicBezTo>
                      <a:cubicBezTo>
                        <a:pt x="700" y="1581"/>
                        <a:pt x="907" y="1657"/>
                        <a:pt x="1109" y="1657"/>
                      </a:cubicBezTo>
                      <a:cubicBezTo>
                        <a:pt x="1534" y="1657"/>
                        <a:pt x="1939" y="1321"/>
                        <a:pt x="1939" y="823"/>
                      </a:cubicBezTo>
                      <a:cubicBezTo>
                        <a:pt x="1939" y="353"/>
                        <a:pt x="1587" y="1"/>
                        <a:pt x="111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752;p116">
                  <a:extLst>
                    <a:ext uri="{FF2B5EF4-FFF2-40B4-BE49-F238E27FC236}">
                      <a16:creationId xmlns:a16="http://schemas.microsoft.com/office/drawing/2014/main" id="{11058953-E125-D0E0-08E5-AFB96FF26F4A}"/>
                    </a:ext>
                  </a:extLst>
                </p:cNvPr>
                <p:cNvSpPr/>
                <p:nvPr/>
              </p:nvSpPr>
              <p:spPr>
                <a:xfrm>
                  <a:off x="6821933" y="1587660"/>
                  <a:ext cx="78519" cy="6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87" extrusionOk="0">
                      <a:moveTo>
                        <a:pt x="854" y="1"/>
                      </a:moveTo>
                      <a:cubicBezTo>
                        <a:pt x="419" y="1"/>
                        <a:pt x="1" y="337"/>
                        <a:pt x="1" y="834"/>
                      </a:cubicBezTo>
                      <a:cubicBezTo>
                        <a:pt x="1" y="1304"/>
                        <a:pt x="383" y="1686"/>
                        <a:pt x="853" y="1686"/>
                      </a:cubicBezTo>
                      <a:cubicBezTo>
                        <a:pt x="1587" y="1686"/>
                        <a:pt x="1969" y="776"/>
                        <a:pt x="1440" y="247"/>
                      </a:cubicBezTo>
                      <a:cubicBezTo>
                        <a:pt x="1270" y="77"/>
                        <a:pt x="1060" y="1"/>
                        <a:pt x="8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753;p116">
                  <a:extLst>
                    <a:ext uri="{FF2B5EF4-FFF2-40B4-BE49-F238E27FC236}">
                      <a16:creationId xmlns:a16="http://schemas.microsoft.com/office/drawing/2014/main" id="{E48F5E3A-31E8-3EAB-23BA-C5B1978F8DC8}"/>
                    </a:ext>
                  </a:extLst>
                </p:cNvPr>
                <p:cNvSpPr/>
                <p:nvPr/>
              </p:nvSpPr>
              <p:spPr>
                <a:xfrm>
                  <a:off x="7025684" y="3299997"/>
                  <a:ext cx="188566" cy="16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1" h="4032" extrusionOk="0">
                      <a:moveTo>
                        <a:pt x="2703" y="1"/>
                      </a:moveTo>
                      <a:cubicBezTo>
                        <a:pt x="882" y="1"/>
                        <a:pt x="1" y="2175"/>
                        <a:pt x="1264" y="3438"/>
                      </a:cubicBezTo>
                      <a:cubicBezTo>
                        <a:pt x="1673" y="3847"/>
                        <a:pt x="2181" y="4031"/>
                        <a:pt x="2681" y="4031"/>
                      </a:cubicBezTo>
                      <a:cubicBezTo>
                        <a:pt x="3724" y="4031"/>
                        <a:pt x="4730" y="3230"/>
                        <a:pt x="4730" y="1998"/>
                      </a:cubicBezTo>
                      <a:cubicBezTo>
                        <a:pt x="4701" y="882"/>
                        <a:pt x="3820" y="1"/>
                        <a:pt x="270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24A506B-D59A-BA09-5A0C-D69917C714F5}"/>
                  </a:ext>
                </a:extLst>
              </p:cNvPr>
              <p:cNvSpPr/>
              <p:nvPr/>
            </p:nvSpPr>
            <p:spPr>
              <a:xfrm>
                <a:off x="4699000" y="1435100"/>
                <a:ext cx="1358900" cy="2222500"/>
              </a:xfrm>
              <a:prstGeom prst="roundRect">
                <a:avLst>
                  <a:gd name="adj" fmla="val 0"/>
                </a:avLst>
              </a:prstGeom>
              <a:solidFill>
                <a:srgbClr val="1A120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18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22C08F64-F374-2FCB-5603-09F06E455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389" t="11833" r="33120" b="5410"/>
            <a:stretch/>
          </p:blipFill>
          <p:spPr>
            <a:xfrm>
              <a:off x="6493437" y="1110428"/>
              <a:ext cx="1645463" cy="2870505"/>
            </a:xfrm>
            <a:prstGeom prst="rect">
              <a:avLst/>
            </a:prstGeom>
          </p:spPr>
        </p:pic>
      </p:grpSp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6A5E24C1-636D-85E3-77E0-57E68FB6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042" t="12082" r="32468" b="5162"/>
          <a:stretch/>
        </p:blipFill>
        <p:spPr>
          <a:xfrm>
            <a:off x="6566275" y="1110428"/>
            <a:ext cx="1572625" cy="28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84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C678-C36F-D0EC-E097-CB52F71A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25602" y="2571750"/>
            <a:ext cx="6051398" cy="964775"/>
          </a:xfrm>
        </p:spPr>
        <p:txBody>
          <a:bodyPr/>
          <a:lstStyle/>
          <a:p>
            <a:r>
              <a:rPr lang="en-US" sz="6000" i="0" dirty="0">
                <a:latin typeface="Josefin Sans" pitchFamily="2" charset="0"/>
              </a:rPr>
              <a:t>Consistency</a:t>
            </a:r>
            <a:br>
              <a:rPr lang="en-US" sz="6000" dirty="0"/>
            </a:br>
            <a:endParaRPr lang="en-US" sz="6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E7140F-1212-8C17-1047-2D73F39A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36" y="1076325"/>
            <a:ext cx="1762125" cy="2990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E7AC5E-4C58-FBE6-5C88-0A85998707A0}"/>
              </a:ext>
            </a:extLst>
          </p:cNvPr>
          <p:cNvGrpSpPr/>
          <p:nvPr/>
        </p:nvGrpSpPr>
        <p:grpSpPr>
          <a:xfrm>
            <a:off x="4947631" y="1315799"/>
            <a:ext cx="1900745" cy="2511902"/>
            <a:chOff x="4947631" y="1315799"/>
            <a:chExt cx="1900745" cy="2511902"/>
          </a:xfrm>
        </p:grpSpPr>
        <p:grpSp>
          <p:nvGrpSpPr>
            <p:cNvPr id="4" name="Google Shape;1734;p115">
              <a:extLst>
                <a:ext uri="{FF2B5EF4-FFF2-40B4-BE49-F238E27FC236}">
                  <a16:creationId xmlns:a16="http://schemas.microsoft.com/office/drawing/2014/main" id="{8017E289-1BA7-21F4-8FAA-841CE8528066}"/>
                </a:ext>
              </a:extLst>
            </p:cNvPr>
            <p:cNvGrpSpPr/>
            <p:nvPr/>
          </p:nvGrpSpPr>
          <p:grpSpPr>
            <a:xfrm>
              <a:off x="4996335" y="1315799"/>
              <a:ext cx="1852041" cy="2511902"/>
              <a:chOff x="1458613" y="1506187"/>
              <a:chExt cx="1466847" cy="1989468"/>
            </a:xfrm>
          </p:grpSpPr>
          <p:sp>
            <p:nvSpPr>
              <p:cNvPr id="5" name="Google Shape;1735;p115">
                <a:extLst>
                  <a:ext uri="{FF2B5EF4-FFF2-40B4-BE49-F238E27FC236}">
                    <a16:creationId xmlns:a16="http://schemas.microsoft.com/office/drawing/2014/main" id="{DB2A428F-AF8B-6E86-97DB-6C651C8C1768}"/>
                  </a:ext>
                </a:extLst>
              </p:cNvPr>
              <p:cNvSpPr/>
              <p:nvPr/>
            </p:nvSpPr>
            <p:spPr>
              <a:xfrm>
                <a:off x="1458613" y="1506187"/>
                <a:ext cx="1466847" cy="1989468"/>
              </a:xfrm>
              <a:custGeom>
                <a:avLst/>
                <a:gdLst/>
                <a:ahLst/>
                <a:cxnLst/>
                <a:rect l="l" t="t" r="r" b="b"/>
                <a:pathLst>
                  <a:path w="38016" h="56846" extrusionOk="0">
                    <a:moveTo>
                      <a:pt x="2292" y="0"/>
                    </a:moveTo>
                    <a:cubicBezTo>
                      <a:pt x="1029" y="0"/>
                      <a:pt x="1" y="999"/>
                      <a:pt x="1" y="2262"/>
                    </a:cubicBezTo>
                    <a:lnTo>
                      <a:pt x="1" y="54583"/>
                    </a:lnTo>
                    <a:cubicBezTo>
                      <a:pt x="1" y="55847"/>
                      <a:pt x="1029" y="56846"/>
                      <a:pt x="2292" y="56846"/>
                    </a:cubicBezTo>
                    <a:lnTo>
                      <a:pt x="35753" y="56846"/>
                    </a:lnTo>
                    <a:cubicBezTo>
                      <a:pt x="37016" y="56846"/>
                      <a:pt x="38015" y="55847"/>
                      <a:pt x="38015" y="54583"/>
                    </a:cubicBezTo>
                    <a:lnTo>
                      <a:pt x="38015" y="2262"/>
                    </a:lnTo>
                    <a:cubicBezTo>
                      <a:pt x="38015" y="999"/>
                      <a:pt x="37016" y="0"/>
                      <a:pt x="35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736;p115">
                <a:extLst>
                  <a:ext uri="{FF2B5EF4-FFF2-40B4-BE49-F238E27FC236}">
                    <a16:creationId xmlns:a16="http://schemas.microsoft.com/office/drawing/2014/main" id="{78537A99-507A-73D8-781E-5BF78013E8CB}"/>
                  </a:ext>
                </a:extLst>
              </p:cNvPr>
              <p:cNvSpPr/>
              <p:nvPr/>
            </p:nvSpPr>
            <p:spPr>
              <a:xfrm>
                <a:off x="2096830" y="3318726"/>
                <a:ext cx="167768" cy="12977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3708" extrusionOk="0">
                    <a:moveTo>
                      <a:pt x="2520" y="1"/>
                    </a:moveTo>
                    <a:cubicBezTo>
                      <a:pt x="2502" y="1"/>
                      <a:pt x="2485" y="1"/>
                      <a:pt x="2468" y="2"/>
                    </a:cubicBezTo>
                    <a:cubicBezTo>
                      <a:pt x="823" y="2"/>
                      <a:pt x="0" y="1999"/>
                      <a:pt x="1175" y="3174"/>
                    </a:cubicBezTo>
                    <a:cubicBezTo>
                      <a:pt x="1543" y="3542"/>
                      <a:pt x="2002" y="3707"/>
                      <a:pt x="2454" y="3707"/>
                    </a:cubicBezTo>
                    <a:cubicBezTo>
                      <a:pt x="3411" y="3707"/>
                      <a:pt x="4339" y="2969"/>
                      <a:pt x="4319" y="1852"/>
                    </a:cubicBezTo>
                    <a:cubicBezTo>
                      <a:pt x="4348" y="841"/>
                      <a:pt x="3524" y="1"/>
                      <a:pt x="25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737;p115">
                <a:extLst>
                  <a:ext uri="{FF2B5EF4-FFF2-40B4-BE49-F238E27FC236}">
                    <a16:creationId xmlns:a16="http://schemas.microsoft.com/office/drawing/2014/main" id="{BD1B9322-02B0-C312-7ED6-1647AB108112}"/>
                  </a:ext>
                </a:extLst>
              </p:cNvPr>
              <p:cNvSpPr/>
              <p:nvPr/>
            </p:nvSpPr>
            <p:spPr>
              <a:xfrm>
                <a:off x="1688741" y="3359883"/>
                <a:ext cx="30949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8021" h="1323" extrusionOk="0">
                    <a:moveTo>
                      <a:pt x="882" y="1"/>
                    </a:moveTo>
                    <a:cubicBezTo>
                      <a:pt x="0" y="30"/>
                      <a:pt x="0" y="1323"/>
                      <a:pt x="882" y="1323"/>
                    </a:cubicBezTo>
                    <a:lnTo>
                      <a:pt x="7168" y="1323"/>
                    </a:lnTo>
                    <a:cubicBezTo>
                      <a:pt x="8020" y="1323"/>
                      <a:pt x="8020" y="1"/>
                      <a:pt x="7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738;p115">
                <a:extLst>
                  <a:ext uri="{FF2B5EF4-FFF2-40B4-BE49-F238E27FC236}">
                    <a16:creationId xmlns:a16="http://schemas.microsoft.com/office/drawing/2014/main" id="{81F82C83-0C08-A79A-C74C-B227FE4D2A73}"/>
                  </a:ext>
                </a:extLst>
              </p:cNvPr>
              <p:cNvSpPr/>
              <p:nvPr/>
            </p:nvSpPr>
            <p:spPr>
              <a:xfrm>
                <a:off x="2386999" y="3359883"/>
                <a:ext cx="30949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8021" h="1323" extrusionOk="0">
                    <a:moveTo>
                      <a:pt x="882" y="1"/>
                    </a:moveTo>
                    <a:cubicBezTo>
                      <a:pt x="1" y="30"/>
                      <a:pt x="1" y="1323"/>
                      <a:pt x="882" y="1323"/>
                    </a:cubicBezTo>
                    <a:lnTo>
                      <a:pt x="7140" y="1323"/>
                    </a:lnTo>
                    <a:cubicBezTo>
                      <a:pt x="8021" y="1323"/>
                      <a:pt x="8021" y="1"/>
                      <a:pt x="7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6BC93B-3CC5-83DE-F377-C4774D5DCC18}"/>
                </a:ext>
              </a:extLst>
            </p:cNvPr>
            <p:cNvGrpSpPr/>
            <p:nvPr/>
          </p:nvGrpSpPr>
          <p:grpSpPr>
            <a:xfrm>
              <a:off x="4947631" y="1434677"/>
              <a:ext cx="1900745" cy="2101848"/>
              <a:chOff x="4947631" y="1434677"/>
              <a:chExt cx="1900745" cy="2101848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F0EC793-8F61-54F3-F611-9E4333427F3D}"/>
                  </a:ext>
                </a:extLst>
              </p:cNvPr>
              <p:cNvSpPr/>
              <p:nvPr/>
            </p:nvSpPr>
            <p:spPr>
              <a:xfrm>
                <a:off x="5086632" y="1434677"/>
                <a:ext cx="1680928" cy="2101848"/>
              </a:xfrm>
              <a:prstGeom prst="roundRect">
                <a:avLst>
                  <a:gd name="adj" fmla="val 3778"/>
                </a:avLst>
              </a:prstGeom>
              <a:solidFill>
                <a:srgbClr val="1A120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24A3AFB-91F8-6A67-CA46-91833CDCB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7631" y="1501627"/>
                <a:ext cx="1900745" cy="19007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064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132C5-D71A-F12D-BCE4-A97FECDA12A3}"/>
              </a:ext>
            </a:extLst>
          </p:cNvPr>
          <p:cNvSpPr txBox="1"/>
          <p:nvPr/>
        </p:nvSpPr>
        <p:spPr>
          <a:xfrm>
            <a:off x="1724906" y="355600"/>
            <a:ext cx="5694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6A2B"/>
                </a:solidFill>
                <a:latin typeface="Josefin Sans" pitchFamily="2" charset="0"/>
              </a:rPr>
              <a:t>SAHLA Visual Identity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DC403-6855-04D0-098B-4B88BC3118E5}"/>
              </a:ext>
            </a:extLst>
          </p:cNvPr>
          <p:cNvSpPr txBox="1"/>
          <p:nvPr/>
        </p:nvSpPr>
        <p:spPr>
          <a:xfrm>
            <a:off x="661281" y="1517650"/>
            <a:ext cx="212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A120B"/>
                </a:solidFill>
                <a:latin typeface="Josefin Sans" pitchFamily="2" charset="0"/>
              </a:rPr>
              <a:t>1. LOGO</a:t>
            </a:r>
          </a:p>
        </p:txBody>
      </p:sp>
      <p:pic>
        <p:nvPicPr>
          <p:cNvPr id="7" name="Picture 6" descr="A white and yellow logo&#10;&#10;Description automatically generated">
            <a:extLst>
              <a:ext uri="{FF2B5EF4-FFF2-40B4-BE49-F238E27FC236}">
                <a16:creationId xmlns:a16="http://schemas.microsoft.com/office/drawing/2014/main" id="{6AB8B021-D94A-0C49-77E6-8D297708A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19050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42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5155-C0F5-D177-6E34-FD50928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332ABE-7D65-95FB-C2F7-4EAD88171D54}"/>
              </a:ext>
            </a:extLst>
          </p:cNvPr>
          <p:cNvSpPr txBox="1"/>
          <p:nvPr/>
        </p:nvSpPr>
        <p:spPr>
          <a:xfrm>
            <a:off x="1724906" y="355600"/>
            <a:ext cx="5694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6A2B"/>
                </a:solidFill>
                <a:latin typeface="Josefin Sans" pitchFamily="2" charset="0"/>
              </a:rPr>
              <a:t>SAHLA Visual Identity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03A81-B566-A30E-E42B-EB9BDCDA8117}"/>
              </a:ext>
            </a:extLst>
          </p:cNvPr>
          <p:cNvSpPr txBox="1"/>
          <p:nvPr/>
        </p:nvSpPr>
        <p:spPr>
          <a:xfrm>
            <a:off x="661281" y="1517650"/>
            <a:ext cx="212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A120B"/>
                </a:solidFill>
                <a:latin typeface="Josefin Sans" pitchFamily="2" charset="0"/>
              </a:rPr>
              <a:t>2. Mascot</a:t>
            </a:r>
          </a:p>
        </p:txBody>
      </p:sp>
      <p:pic>
        <p:nvPicPr>
          <p:cNvPr id="3" name="Picture 2" descr="A yellow face with a black background&#10;&#10;Description automatically generated">
            <a:extLst>
              <a:ext uri="{FF2B5EF4-FFF2-40B4-BE49-F238E27FC236}">
                <a16:creationId xmlns:a16="http://schemas.microsoft.com/office/drawing/2014/main" id="{E2961018-4303-5779-C81C-435B971EC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59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79C5-3E46-8A51-DF9C-6BB1DA9D8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B01BEE-C720-8F15-6092-AFEDED0B74CD}"/>
              </a:ext>
            </a:extLst>
          </p:cNvPr>
          <p:cNvSpPr txBox="1"/>
          <p:nvPr/>
        </p:nvSpPr>
        <p:spPr>
          <a:xfrm>
            <a:off x="1724906" y="355600"/>
            <a:ext cx="5694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6A2B"/>
                </a:solidFill>
                <a:latin typeface="Josefin Sans" pitchFamily="2" charset="0"/>
              </a:rPr>
              <a:t>SAHLA Visual Identity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70A6A-AEAB-F1C3-3BC3-DFC2E8AC53CA}"/>
              </a:ext>
            </a:extLst>
          </p:cNvPr>
          <p:cNvSpPr txBox="1"/>
          <p:nvPr/>
        </p:nvSpPr>
        <p:spPr>
          <a:xfrm>
            <a:off x="661280" y="1517650"/>
            <a:ext cx="3605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A120B"/>
                </a:solidFill>
                <a:latin typeface="Josefin Sans" pitchFamily="2" charset="0"/>
              </a:rPr>
              <a:t>3. Color Palette</a:t>
            </a:r>
          </a:p>
        </p:txBody>
      </p:sp>
      <p:pic>
        <p:nvPicPr>
          <p:cNvPr id="6" name="Picture 5" descr="A close up of a color&#10;&#10;Description automatically generated">
            <a:extLst>
              <a:ext uri="{FF2B5EF4-FFF2-40B4-BE49-F238E27FC236}">
                <a16:creationId xmlns:a16="http://schemas.microsoft.com/office/drawing/2014/main" id="{0F5F5A88-20E6-FAE6-B8FE-909E913A4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1300339"/>
            <a:ext cx="2660004" cy="3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11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9"/>
          <p:cNvSpPr txBox="1">
            <a:spLocks noGrp="1"/>
          </p:cNvSpPr>
          <p:nvPr>
            <p:ph type="title"/>
          </p:nvPr>
        </p:nvSpPr>
        <p:spPr>
          <a:xfrm flipH="1">
            <a:off x="431450" y="564357"/>
            <a:ext cx="8281100" cy="858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Introducing </a:t>
            </a:r>
            <a:br>
              <a:rPr lang="en" sz="4800" dirty="0"/>
            </a:br>
            <a:endParaRPr sz="4800" dirty="0"/>
          </a:p>
        </p:txBody>
      </p:sp>
      <p:pic>
        <p:nvPicPr>
          <p:cNvPr id="2" name="Picture 1" descr="A white and yellow logo&#10;&#10;Description automatically generated">
            <a:extLst>
              <a:ext uri="{FF2B5EF4-FFF2-40B4-BE49-F238E27FC236}">
                <a16:creationId xmlns:a16="http://schemas.microsoft.com/office/drawing/2014/main" id="{1266AED2-87C2-6522-D2C3-B1E14047CB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D6A2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015" y="-355600"/>
            <a:ext cx="6429970" cy="6429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D0AB-E901-901E-4E9E-34FBCD115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9BE39-FBF9-82EC-FAF6-78505C44E1C5}"/>
              </a:ext>
            </a:extLst>
          </p:cNvPr>
          <p:cNvSpPr txBox="1"/>
          <p:nvPr/>
        </p:nvSpPr>
        <p:spPr>
          <a:xfrm>
            <a:off x="1724906" y="355600"/>
            <a:ext cx="5694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6A2B"/>
                </a:solidFill>
                <a:latin typeface="Josefin Sans" pitchFamily="2" charset="0"/>
              </a:rPr>
              <a:t>SAHLA Visual Identity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C63F2-7CCD-A3CB-BDE2-861E63B7D0E5}"/>
              </a:ext>
            </a:extLst>
          </p:cNvPr>
          <p:cNvSpPr txBox="1"/>
          <p:nvPr/>
        </p:nvSpPr>
        <p:spPr>
          <a:xfrm>
            <a:off x="661280" y="1517650"/>
            <a:ext cx="4393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A120B"/>
                </a:solidFill>
                <a:latin typeface="Josefin Sans" pitchFamily="2" charset="0"/>
              </a:rPr>
              <a:t>4. Loading Screens</a:t>
            </a:r>
          </a:p>
        </p:txBody>
      </p:sp>
      <p:pic>
        <p:nvPicPr>
          <p:cNvPr id="16" name="Picture 15" descr="A yellow face with a black background&#10;&#10;Description automatically generated">
            <a:extLst>
              <a:ext uri="{FF2B5EF4-FFF2-40B4-BE49-F238E27FC236}">
                <a16:creationId xmlns:a16="http://schemas.microsoft.com/office/drawing/2014/main" id="{C6EB58FF-B22C-3CC3-5F9D-8666BAE0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30569" t="25580" r="32221" b="26025"/>
          <a:stretch/>
        </p:blipFill>
        <p:spPr>
          <a:xfrm>
            <a:off x="254001" y="2007550"/>
            <a:ext cx="1913865" cy="2489200"/>
          </a:xfrm>
          <a:prstGeom prst="rect">
            <a:avLst/>
          </a:prstGeom>
        </p:spPr>
      </p:pic>
      <p:pic>
        <p:nvPicPr>
          <p:cNvPr id="18" name="Picture 17" descr="A yellow and black moon&#10;&#10;Description automatically generated">
            <a:extLst>
              <a:ext uri="{FF2B5EF4-FFF2-40B4-BE49-F238E27FC236}">
                <a16:creationId xmlns:a16="http://schemas.microsoft.com/office/drawing/2014/main" id="{1CE3E6E1-0B0A-A65C-4313-69B23D838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24798" t="31546" r="24642" b="30429"/>
          <a:stretch/>
        </p:blipFill>
        <p:spPr>
          <a:xfrm>
            <a:off x="6690411" y="2274250"/>
            <a:ext cx="2600546" cy="1955800"/>
          </a:xfrm>
          <a:prstGeom prst="rect">
            <a:avLst/>
          </a:prstGeom>
        </p:spPr>
      </p:pic>
      <p:pic>
        <p:nvPicPr>
          <p:cNvPr id="20" name="Picture 19" descr="A yellow arrow in a black background&#10;&#10;Description automatically generated">
            <a:extLst>
              <a:ext uri="{FF2B5EF4-FFF2-40B4-BE49-F238E27FC236}">
                <a16:creationId xmlns:a16="http://schemas.microsoft.com/office/drawing/2014/main" id="{837F845E-358C-BF8D-1286-FC888D7FF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25271" t="27737" r="24169" b="23457"/>
          <a:stretch/>
        </p:blipFill>
        <p:spPr>
          <a:xfrm>
            <a:off x="4489451" y="1911831"/>
            <a:ext cx="2600546" cy="2510334"/>
          </a:xfrm>
          <a:prstGeom prst="rect">
            <a:avLst/>
          </a:prstGeom>
        </p:spPr>
      </p:pic>
      <p:pic>
        <p:nvPicPr>
          <p:cNvPr id="22" name="Picture 21" descr="A yellow circle with a half of a half of a half of a half of a half of a half of a half of a half of a half of a half of a half of a half&#10;&#10;Description automatically generated">
            <a:extLst>
              <a:ext uri="{FF2B5EF4-FFF2-40B4-BE49-F238E27FC236}">
                <a16:creationId xmlns:a16="http://schemas.microsoft.com/office/drawing/2014/main" id="{02DED1BF-16C9-6D83-9561-44B06468DA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30560" t="29705" r="26667" b="30429"/>
          <a:stretch/>
        </p:blipFill>
        <p:spPr>
          <a:xfrm>
            <a:off x="2289398" y="2141760"/>
            <a:ext cx="2200053" cy="20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4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46DE-17D0-BE2B-0710-4716BA83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00" y="292524"/>
            <a:ext cx="5436300" cy="1333075"/>
          </a:xfrm>
        </p:spPr>
        <p:txBody>
          <a:bodyPr/>
          <a:lstStyle/>
          <a:p>
            <a:pPr algn="l"/>
            <a:r>
              <a:rPr lang="en-US" sz="4400" dirty="0"/>
              <a:t>Tools Used </a:t>
            </a:r>
            <a:br>
              <a:rPr lang="en-US" sz="4400" dirty="0"/>
            </a:br>
            <a:r>
              <a:rPr lang="en-US" sz="4400" dirty="0"/>
              <a:t>For UI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E536EB-7AC6-AD9E-A0BB-FCD0FE2366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917540"/>
              </p:ext>
            </p:extLst>
          </p:nvPr>
        </p:nvGraphicFramePr>
        <p:xfrm>
          <a:off x="2324800" y="1411816"/>
          <a:ext cx="4635500" cy="309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4842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8D3028-592F-4972-A09E-BCC18E80F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048D3028-592F-4972-A09E-BCC18E80F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048D3028-592F-4972-A09E-BCC18E80F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048D3028-592F-4972-A09E-BCC18E80F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E8DD99-2222-4898-B06A-18245C7E6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89E8DD99-2222-4898-B06A-18245C7E6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89E8DD99-2222-4898-B06A-18245C7E6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89E8DD99-2222-4898-B06A-18245C7E6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5FBC58D-74A0-40C7-AAA6-638129471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85FBC58D-74A0-40C7-AAA6-638129471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85FBC58D-74A0-40C7-AAA6-638129471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85FBC58D-74A0-40C7-AAA6-6381294710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09E8D2-CFC9-47A9-B20C-4055CB369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5509E8D2-CFC9-47A9-B20C-4055CB369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5509E8D2-CFC9-47A9-B20C-4055CB369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5509E8D2-CFC9-47A9-B20C-4055CB3699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E5B0D3-12A1-46E0-9B28-E2D20F997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FAE5B0D3-12A1-46E0-9B28-E2D20F997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FAE5B0D3-12A1-46E0-9B28-E2D20F997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FAE5B0D3-12A1-46E0-9B28-E2D20F9979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E7515EE-F24D-41A4-90FA-D07FBFBE9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8E7515EE-F24D-41A4-90FA-D07FBFBE9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8E7515EE-F24D-41A4-90FA-D07FBFBE9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8E7515EE-F24D-41A4-90FA-D07FBFBE9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F8AB63-B92B-4986-850A-F701D0288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59F8AB63-B92B-4986-850A-F701D0288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59F8AB63-B92B-4986-850A-F701D0288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59F8AB63-B92B-4986-850A-F701D0288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B3DE96-4900-58AF-D1C1-A33ED39EBAA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-749300" y="0"/>
            <a:ext cx="6767075" cy="2197101"/>
          </a:xfrm>
        </p:spPr>
        <p:txBody>
          <a:bodyPr/>
          <a:lstStyle/>
          <a:p>
            <a:r>
              <a:rPr lang="en-US" sz="4000" dirty="0"/>
              <a:t>Mobile App </a:t>
            </a:r>
            <a:br>
              <a:rPr lang="en-US" sz="4000" dirty="0"/>
            </a:br>
            <a:r>
              <a:rPr lang="en-US" sz="4000" dirty="0"/>
              <a:t>Development Using:</a:t>
            </a:r>
            <a:br>
              <a:rPr lang="en-KW" sz="4000" dirty="0"/>
            </a:b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EF2A52-E72F-4EF4-FCF1-D4AED831A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7862" y="1073990"/>
            <a:ext cx="4707566" cy="377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701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01;p56">
            <a:extLst>
              <a:ext uri="{FF2B5EF4-FFF2-40B4-BE49-F238E27FC236}">
                <a16:creationId xmlns:a16="http://schemas.microsoft.com/office/drawing/2014/main" id="{D23340A0-86CC-3536-A7CF-393639B5A1AE}"/>
              </a:ext>
            </a:extLst>
          </p:cNvPr>
          <p:cNvSpPr/>
          <p:nvPr/>
        </p:nvSpPr>
        <p:spPr>
          <a:xfrm>
            <a:off x="3447263" y="1430444"/>
            <a:ext cx="2866000" cy="2866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Josefin Sans" pitchFamily="2" charset="0"/>
            </a:endParaRPr>
          </a:p>
        </p:txBody>
      </p:sp>
      <p:sp>
        <p:nvSpPr>
          <p:cNvPr id="4" name="Google Shape;1202;p56">
            <a:extLst>
              <a:ext uri="{FF2B5EF4-FFF2-40B4-BE49-F238E27FC236}">
                <a16:creationId xmlns:a16="http://schemas.microsoft.com/office/drawing/2014/main" id="{531214A7-FC33-AFAE-AEE3-75AB9766B822}"/>
              </a:ext>
            </a:extLst>
          </p:cNvPr>
          <p:cNvSpPr txBox="1">
            <a:spLocks/>
          </p:cNvSpPr>
          <p:nvPr/>
        </p:nvSpPr>
        <p:spPr>
          <a:xfrm>
            <a:off x="-289000" y="0"/>
            <a:ext cx="1025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Josefin Sans" pitchFamily="2" charset="0"/>
              </a:rPr>
              <a:t>React Native Features</a:t>
            </a:r>
          </a:p>
        </p:txBody>
      </p:sp>
      <p:sp>
        <p:nvSpPr>
          <p:cNvPr id="5" name="Google Shape;1204;p56">
            <a:extLst>
              <a:ext uri="{FF2B5EF4-FFF2-40B4-BE49-F238E27FC236}">
                <a16:creationId xmlns:a16="http://schemas.microsoft.com/office/drawing/2014/main" id="{B85A2661-6BB6-A4C6-76C3-54B9BD59D190}"/>
              </a:ext>
            </a:extLst>
          </p:cNvPr>
          <p:cNvSpPr txBox="1"/>
          <p:nvPr/>
        </p:nvSpPr>
        <p:spPr>
          <a:xfrm>
            <a:off x="456246" y="782760"/>
            <a:ext cx="1776147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US" sz="2667" dirty="0">
                <a:solidFill>
                  <a:schemeClr val="dk1"/>
                </a:solidFill>
                <a:latin typeface="Josefin Sans" pitchFamily="2" charset="0"/>
                <a:ea typeface="Livvic"/>
                <a:cs typeface="Livvic"/>
                <a:sym typeface="Livvic"/>
              </a:rPr>
              <a:t>Cross Platform</a:t>
            </a:r>
          </a:p>
        </p:txBody>
      </p:sp>
      <p:sp>
        <p:nvSpPr>
          <p:cNvPr id="6" name="Google Shape;1206;p56">
            <a:extLst>
              <a:ext uri="{FF2B5EF4-FFF2-40B4-BE49-F238E27FC236}">
                <a16:creationId xmlns:a16="http://schemas.microsoft.com/office/drawing/2014/main" id="{39359CCA-B0BE-B0D3-6E54-6942271FDC5D}"/>
              </a:ext>
            </a:extLst>
          </p:cNvPr>
          <p:cNvSpPr txBox="1"/>
          <p:nvPr/>
        </p:nvSpPr>
        <p:spPr>
          <a:xfrm>
            <a:off x="-1" y="3287928"/>
            <a:ext cx="2216483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US" sz="2667" dirty="0">
                <a:solidFill>
                  <a:schemeClr val="dk1"/>
                </a:solidFill>
                <a:latin typeface="Josefin Sans" pitchFamily="2" charset="0"/>
                <a:ea typeface="Livvic"/>
                <a:cs typeface="Livvic"/>
                <a:sym typeface="Livvic"/>
              </a:rPr>
              <a:t>Code Reuse</a:t>
            </a:r>
          </a:p>
        </p:txBody>
      </p:sp>
      <p:sp>
        <p:nvSpPr>
          <p:cNvPr id="7" name="Google Shape;1208;p56">
            <a:extLst>
              <a:ext uri="{FF2B5EF4-FFF2-40B4-BE49-F238E27FC236}">
                <a16:creationId xmlns:a16="http://schemas.microsoft.com/office/drawing/2014/main" id="{D7DE4926-0664-9026-3D2D-B45E8081A03B}"/>
              </a:ext>
            </a:extLst>
          </p:cNvPr>
          <p:cNvSpPr txBox="1"/>
          <p:nvPr/>
        </p:nvSpPr>
        <p:spPr>
          <a:xfrm>
            <a:off x="6721796" y="1144560"/>
            <a:ext cx="2100446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dk1"/>
                </a:solidFill>
                <a:latin typeface="Josefin Sans" pitchFamily="2" charset="0"/>
                <a:ea typeface="Livvic"/>
                <a:cs typeface="Livvic"/>
                <a:sym typeface="Livvic"/>
              </a:rPr>
              <a:t>Community Support</a:t>
            </a:r>
          </a:p>
        </p:txBody>
      </p:sp>
      <p:sp>
        <p:nvSpPr>
          <p:cNvPr id="8" name="Google Shape;1210;p56">
            <a:extLst>
              <a:ext uri="{FF2B5EF4-FFF2-40B4-BE49-F238E27FC236}">
                <a16:creationId xmlns:a16="http://schemas.microsoft.com/office/drawing/2014/main" id="{A187D8B6-5939-227D-322C-F118F39E5325}"/>
              </a:ext>
            </a:extLst>
          </p:cNvPr>
          <p:cNvSpPr txBox="1"/>
          <p:nvPr/>
        </p:nvSpPr>
        <p:spPr>
          <a:xfrm>
            <a:off x="7021697" y="3686401"/>
            <a:ext cx="19804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667" dirty="0">
                <a:solidFill>
                  <a:schemeClr val="dk1"/>
                </a:solidFill>
                <a:latin typeface="Josefin Sans" pitchFamily="2" charset="0"/>
                <a:ea typeface="Livvic"/>
                <a:cs typeface="Livvic"/>
                <a:sym typeface="Livvic"/>
              </a:rPr>
              <a:t>Open Source</a:t>
            </a:r>
            <a:endParaRPr sz="2667" dirty="0">
              <a:solidFill>
                <a:schemeClr val="dk1"/>
              </a:solidFill>
              <a:latin typeface="Josefin Sans" pitchFamily="2" charset="0"/>
              <a:ea typeface="Livvic"/>
              <a:cs typeface="Livvic"/>
              <a:sym typeface="Livvic"/>
            </a:endParaRPr>
          </a:p>
        </p:txBody>
      </p:sp>
      <p:cxnSp>
        <p:nvCxnSpPr>
          <p:cNvPr id="9" name="Google Shape;1215;p56">
            <a:extLst>
              <a:ext uri="{FF2B5EF4-FFF2-40B4-BE49-F238E27FC236}">
                <a16:creationId xmlns:a16="http://schemas.microsoft.com/office/drawing/2014/main" id="{1B28DC17-A834-F2A5-08E3-79278C9510B0}"/>
              </a:ext>
            </a:extLst>
          </p:cNvPr>
          <p:cNvCxnSpPr>
            <a:cxnSpLocks/>
            <a:stCxn id="3" idx="1"/>
          </p:cNvCxnSpPr>
          <p:nvPr/>
        </p:nvCxnSpPr>
        <p:spPr>
          <a:xfrm rot="5400000" flipH="1">
            <a:off x="2854579" y="837760"/>
            <a:ext cx="560000" cy="14648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" name="Google Shape;1216;p56">
            <a:extLst>
              <a:ext uri="{FF2B5EF4-FFF2-40B4-BE49-F238E27FC236}">
                <a16:creationId xmlns:a16="http://schemas.microsoft.com/office/drawing/2014/main" id="{B31DB08F-FD8E-43ED-025D-2104BA2F5DE0}"/>
              </a:ext>
            </a:extLst>
          </p:cNvPr>
          <p:cNvCxnSpPr>
            <a:cxnSpLocks/>
            <a:stCxn id="3" idx="7"/>
          </p:cNvCxnSpPr>
          <p:nvPr/>
        </p:nvCxnSpPr>
        <p:spPr>
          <a:xfrm rot="5400000" flipH="1" flipV="1">
            <a:off x="6236505" y="1291002"/>
            <a:ext cx="216200" cy="902117"/>
          </a:xfrm>
          <a:prstGeom prst="curvedConnector4">
            <a:avLst>
              <a:gd name="adj1" fmla="val 105735"/>
              <a:gd name="adj2" fmla="val 7326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" name="Google Shape;1217;p56">
            <a:extLst>
              <a:ext uri="{FF2B5EF4-FFF2-40B4-BE49-F238E27FC236}">
                <a16:creationId xmlns:a16="http://schemas.microsoft.com/office/drawing/2014/main" id="{7648D63B-B59D-C122-A1C3-91C5845D2297}"/>
              </a:ext>
            </a:extLst>
          </p:cNvPr>
          <p:cNvCxnSpPr>
            <a:cxnSpLocks/>
            <a:stCxn id="3" idx="3"/>
          </p:cNvCxnSpPr>
          <p:nvPr/>
        </p:nvCxnSpPr>
        <p:spPr>
          <a:xfrm rot="5400000" flipH="1">
            <a:off x="2971379" y="2981128"/>
            <a:ext cx="326400" cy="1464800"/>
          </a:xfrm>
          <a:prstGeom prst="curvedConnector4">
            <a:avLst>
              <a:gd name="adj1" fmla="val -225863"/>
              <a:gd name="adj2" fmla="val 64331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" name="Google Shape;1218;p56">
            <a:extLst>
              <a:ext uri="{FF2B5EF4-FFF2-40B4-BE49-F238E27FC236}">
                <a16:creationId xmlns:a16="http://schemas.microsoft.com/office/drawing/2014/main" id="{DD6D2CB2-4B44-610B-30C6-0F6C403F0F99}"/>
              </a:ext>
            </a:extLst>
          </p:cNvPr>
          <p:cNvCxnSpPr>
            <a:cxnSpLocks/>
            <a:stCxn id="3" idx="5"/>
            <a:endCxn id="8" idx="1"/>
          </p:cNvCxnSpPr>
          <p:nvPr/>
        </p:nvCxnSpPr>
        <p:spPr>
          <a:xfrm rot="16200000" flipH="1">
            <a:off x="6339986" y="3430289"/>
            <a:ext cx="235273" cy="1128150"/>
          </a:xfrm>
          <a:prstGeom prst="curvedConnector4">
            <a:avLst>
              <a:gd name="adj1" fmla="val 97164"/>
              <a:gd name="adj2" fmla="val 686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3" name="Google Shape;1201;p56">
            <a:extLst>
              <a:ext uri="{FF2B5EF4-FFF2-40B4-BE49-F238E27FC236}">
                <a16:creationId xmlns:a16="http://schemas.microsoft.com/office/drawing/2014/main" id="{37DD6B57-4262-2302-29C9-B0C21AF81CC5}"/>
              </a:ext>
            </a:extLst>
          </p:cNvPr>
          <p:cNvSpPr/>
          <p:nvPr/>
        </p:nvSpPr>
        <p:spPr>
          <a:xfrm>
            <a:off x="3447263" y="1430444"/>
            <a:ext cx="2866000" cy="2866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Josefin Sans" pitchFamily="2" charset="0"/>
            </a:endParaRPr>
          </a:p>
        </p:txBody>
      </p:sp>
      <p:sp>
        <p:nvSpPr>
          <p:cNvPr id="14" name="Google Shape;1211;p56">
            <a:extLst>
              <a:ext uri="{FF2B5EF4-FFF2-40B4-BE49-F238E27FC236}">
                <a16:creationId xmlns:a16="http://schemas.microsoft.com/office/drawing/2014/main" id="{BDDD4FA9-BF54-2660-4B7B-9217BDF8B782}"/>
              </a:ext>
            </a:extLst>
          </p:cNvPr>
          <p:cNvSpPr/>
          <p:nvPr/>
        </p:nvSpPr>
        <p:spPr>
          <a:xfrm>
            <a:off x="3449039" y="1430077"/>
            <a:ext cx="2866000" cy="2866000"/>
          </a:xfrm>
          <a:prstGeom prst="donut">
            <a:avLst>
              <a:gd name="adj" fmla="val 10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Josefin Sans" pitchFamily="2" charset="0"/>
            </a:endParaRPr>
          </a:p>
        </p:txBody>
      </p:sp>
      <p:sp>
        <p:nvSpPr>
          <p:cNvPr id="15" name="Google Shape;1219;p56">
            <a:extLst>
              <a:ext uri="{FF2B5EF4-FFF2-40B4-BE49-F238E27FC236}">
                <a16:creationId xmlns:a16="http://schemas.microsoft.com/office/drawing/2014/main" id="{6BDC28A4-5594-F47D-0235-E6CAA3DDED19}"/>
              </a:ext>
            </a:extLst>
          </p:cNvPr>
          <p:cNvSpPr/>
          <p:nvPr/>
        </p:nvSpPr>
        <p:spPr>
          <a:xfrm rot="2836420">
            <a:off x="4436073" y="2417150"/>
            <a:ext cx="888383" cy="892588"/>
          </a:xfrm>
          <a:custGeom>
            <a:avLst/>
            <a:gdLst/>
            <a:ahLst/>
            <a:cxnLst/>
            <a:rect l="l" t="t" r="r" b="b"/>
            <a:pathLst>
              <a:path w="31680" h="31830" extrusionOk="0">
                <a:moveTo>
                  <a:pt x="17319" y="0"/>
                </a:moveTo>
                <a:lnTo>
                  <a:pt x="12081" y="5514"/>
                </a:lnTo>
                <a:cubicBezTo>
                  <a:pt x="12081" y="5514"/>
                  <a:pt x="9542" y="2933"/>
                  <a:pt x="6993" y="2933"/>
                </a:cubicBezTo>
                <a:cubicBezTo>
                  <a:pt x="6116" y="2933"/>
                  <a:pt x="5238" y="3239"/>
                  <a:pt x="4461" y="4060"/>
                </a:cubicBezTo>
                <a:cubicBezTo>
                  <a:pt x="1454" y="7268"/>
                  <a:pt x="6492" y="11454"/>
                  <a:pt x="6492" y="11454"/>
                </a:cubicBezTo>
                <a:lnTo>
                  <a:pt x="0" y="18296"/>
                </a:lnTo>
                <a:lnTo>
                  <a:pt x="7569" y="25439"/>
                </a:lnTo>
                <a:lnTo>
                  <a:pt x="14311" y="31830"/>
                </a:lnTo>
                <a:lnTo>
                  <a:pt x="20627" y="25163"/>
                </a:lnTo>
                <a:cubicBezTo>
                  <a:pt x="20627" y="25163"/>
                  <a:pt x="14261" y="22607"/>
                  <a:pt x="17845" y="18822"/>
                </a:cubicBezTo>
                <a:cubicBezTo>
                  <a:pt x="18744" y="17867"/>
                  <a:pt x="19632" y="17509"/>
                  <a:pt x="20458" y="17509"/>
                </a:cubicBezTo>
                <a:cubicBezTo>
                  <a:pt x="22924" y="17509"/>
                  <a:pt x="24838" y="20702"/>
                  <a:pt x="24838" y="20702"/>
                </a:cubicBezTo>
                <a:lnTo>
                  <a:pt x="31680" y="13484"/>
                </a:lnTo>
                <a:lnTo>
                  <a:pt x="27770" y="9775"/>
                </a:lnTo>
                <a:cubicBezTo>
                  <a:pt x="27770" y="9775"/>
                  <a:pt x="30953" y="5414"/>
                  <a:pt x="28472" y="3058"/>
                </a:cubicBezTo>
                <a:cubicBezTo>
                  <a:pt x="27838" y="2462"/>
                  <a:pt x="27096" y="2240"/>
                  <a:pt x="26341" y="2240"/>
                </a:cubicBezTo>
                <a:cubicBezTo>
                  <a:pt x="24106" y="2240"/>
                  <a:pt x="21755" y="4186"/>
                  <a:pt x="21755" y="4186"/>
                </a:cubicBezTo>
                <a:lnTo>
                  <a:pt x="173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Josefin Sans" pitchFamily="2" charset="0"/>
            </a:endParaRPr>
          </a:p>
        </p:txBody>
      </p:sp>
      <p:sp>
        <p:nvSpPr>
          <p:cNvPr id="16" name="Google Shape;1212;p56">
            <a:extLst>
              <a:ext uri="{FF2B5EF4-FFF2-40B4-BE49-F238E27FC236}">
                <a16:creationId xmlns:a16="http://schemas.microsoft.com/office/drawing/2014/main" id="{F25FCB55-4666-4E07-8D3A-8E1348E488C7}"/>
              </a:ext>
            </a:extLst>
          </p:cNvPr>
          <p:cNvSpPr/>
          <p:nvPr/>
        </p:nvSpPr>
        <p:spPr>
          <a:xfrm rot="2311797">
            <a:off x="3448688" y="1430196"/>
            <a:ext cx="2866483" cy="2866483"/>
          </a:xfrm>
          <a:prstGeom prst="blockArc">
            <a:avLst>
              <a:gd name="adj1" fmla="val 13736301"/>
              <a:gd name="adj2" fmla="val 21587863"/>
              <a:gd name="adj3" fmla="val 10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Josefin Sans" pitchFamily="2" charset="0"/>
            </a:endParaRPr>
          </a:p>
        </p:txBody>
      </p:sp>
      <p:sp>
        <p:nvSpPr>
          <p:cNvPr id="17" name="Google Shape;1214;p56">
            <a:extLst>
              <a:ext uri="{FF2B5EF4-FFF2-40B4-BE49-F238E27FC236}">
                <a16:creationId xmlns:a16="http://schemas.microsoft.com/office/drawing/2014/main" id="{249DE1F2-5C7A-936F-515D-B68ABC4BFC9A}"/>
              </a:ext>
            </a:extLst>
          </p:cNvPr>
          <p:cNvSpPr/>
          <p:nvPr/>
        </p:nvSpPr>
        <p:spPr>
          <a:xfrm rot="13111797">
            <a:off x="3448930" y="1429584"/>
            <a:ext cx="2866483" cy="2866483"/>
          </a:xfrm>
          <a:prstGeom prst="blockArc">
            <a:avLst>
              <a:gd name="adj1" fmla="val 13736301"/>
              <a:gd name="adj2" fmla="val 19091562"/>
              <a:gd name="adj3" fmla="val 1043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Josefin Sans" pitchFamily="2" charset="0"/>
            </a:endParaRPr>
          </a:p>
        </p:txBody>
      </p:sp>
      <p:sp>
        <p:nvSpPr>
          <p:cNvPr id="18" name="Google Shape;1213;p56">
            <a:extLst>
              <a:ext uri="{FF2B5EF4-FFF2-40B4-BE49-F238E27FC236}">
                <a16:creationId xmlns:a16="http://schemas.microsoft.com/office/drawing/2014/main" id="{0D02B44E-8E25-F0FA-7E4E-62F5CAB6C766}"/>
              </a:ext>
            </a:extLst>
          </p:cNvPr>
          <p:cNvSpPr/>
          <p:nvPr/>
        </p:nvSpPr>
        <p:spPr>
          <a:xfrm rot="10158194">
            <a:off x="3448667" y="1430298"/>
            <a:ext cx="2866205" cy="2866205"/>
          </a:xfrm>
          <a:prstGeom prst="blockArc">
            <a:avLst>
              <a:gd name="adj1" fmla="val 11759227"/>
              <a:gd name="adj2" fmla="val 16682733"/>
              <a:gd name="adj3" fmla="val 1051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583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02;p56">
            <a:extLst>
              <a:ext uri="{FF2B5EF4-FFF2-40B4-BE49-F238E27FC236}">
                <a16:creationId xmlns:a16="http://schemas.microsoft.com/office/drawing/2014/main" id="{9BADE370-8ECB-A54B-F119-151CF34114C9}"/>
              </a:ext>
            </a:extLst>
          </p:cNvPr>
          <p:cNvSpPr txBox="1">
            <a:spLocks/>
          </p:cNvSpPr>
          <p:nvPr/>
        </p:nvSpPr>
        <p:spPr>
          <a:xfrm>
            <a:off x="85418" y="38914"/>
            <a:ext cx="1025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Josefin Sans" pitchFamily="2" charset="0"/>
              </a:rPr>
              <a:t>React Native Architecture </a:t>
            </a:r>
          </a:p>
          <a:p>
            <a:pPr algn="ctr"/>
            <a:endParaRPr lang="en-US" sz="3600" b="1" dirty="0">
              <a:latin typeface="Josefin Sans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8744C1-D659-918F-3278-A638AF01F8EF}"/>
              </a:ext>
            </a:extLst>
          </p:cNvPr>
          <p:cNvGrpSpPr/>
          <p:nvPr/>
        </p:nvGrpSpPr>
        <p:grpSpPr>
          <a:xfrm>
            <a:off x="1501522" y="972457"/>
            <a:ext cx="6140955" cy="3739167"/>
            <a:chOff x="1963754" y="1352067"/>
            <a:chExt cx="8264492" cy="503216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1F538E-9683-DB8F-642D-9320B49B3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721" y="1352067"/>
              <a:ext cx="7302357" cy="4369683"/>
            </a:xfrm>
            <a:prstGeom prst="rect">
              <a:avLst/>
            </a:prstGeom>
          </p:spPr>
        </p:pic>
        <p:sp>
          <p:nvSpPr>
            <p:cNvPr id="16" name="Google Shape;1204;p56">
              <a:extLst>
                <a:ext uri="{FF2B5EF4-FFF2-40B4-BE49-F238E27FC236}">
                  <a16:creationId xmlns:a16="http://schemas.microsoft.com/office/drawing/2014/main" id="{5F132F9D-D845-2219-6F6D-E92009BC76EF}"/>
                </a:ext>
              </a:extLst>
            </p:cNvPr>
            <p:cNvSpPr txBox="1"/>
            <p:nvPr/>
          </p:nvSpPr>
          <p:spPr>
            <a:xfrm>
              <a:off x="7608782" y="5533034"/>
              <a:ext cx="2619464" cy="8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600" dirty="0">
                  <a:solidFill>
                    <a:schemeClr val="dk1"/>
                  </a:solidFill>
                  <a:latin typeface="Josefin Sans" pitchFamily="2" charset="0"/>
                  <a:ea typeface="Livvic"/>
                  <a:cs typeface="Livvic"/>
                  <a:sym typeface="Livvic"/>
                </a:rPr>
                <a:t>platform-specific Host View Trees</a:t>
              </a:r>
            </a:p>
          </p:txBody>
        </p:sp>
        <p:sp>
          <p:nvSpPr>
            <p:cNvPr id="17" name="Google Shape;1204;p56">
              <a:extLst>
                <a:ext uri="{FF2B5EF4-FFF2-40B4-BE49-F238E27FC236}">
                  <a16:creationId xmlns:a16="http://schemas.microsoft.com/office/drawing/2014/main" id="{33F7E3D6-88C3-41C8-15EA-5DB300C8A403}"/>
                </a:ext>
              </a:extLst>
            </p:cNvPr>
            <p:cNvSpPr txBox="1"/>
            <p:nvPr/>
          </p:nvSpPr>
          <p:spPr>
            <a:xfrm>
              <a:off x="1963754" y="5676599"/>
              <a:ext cx="2492865" cy="528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600" dirty="0">
                  <a:solidFill>
                    <a:schemeClr val="dk1"/>
                  </a:solidFill>
                  <a:latin typeface="Josefin Sans" pitchFamily="2" charset="0"/>
                  <a:ea typeface="Livvic"/>
                  <a:cs typeface="Livvic"/>
                  <a:sym typeface="Livvic"/>
                </a:rPr>
                <a:t>React Element Tree</a:t>
              </a:r>
            </a:p>
          </p:txBody>
        </p:sp>
        <p:sp>
          <p:nvSpPr>
            <p:cNvPr id="18" name="Google Shape;1204;p56">
              <a:extLst>
                <a:ext uri="{FF2B5EF4-FFF2-40B4-BE49-F238E27FC236}">
                  <a16:creationId xmlns:a16="http://schemas.microsoft.com/office/drawing/2014/main" id="{C71A8370-E753-7007-E3BA-D4B08BBF1E23}"/>
                </a:ext>
              </a:extLst>
            </p:cNvPr>
            <p:cNvSpPr txBox="1"/>
            <p:nvPr/>
          </p:nvSpPr>
          <p:spPr>
            <a:xfrm>
              <a:off x="4781487" y="5661327"/>
              <a:ext cx="2177195" cy="605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600" dirty="0">
                  <a:solidFill>
                    <a:schemeClr val="dk1"/>
                  </a:solidFill>
                  <a:latin typeface="Josefin Sans" pitchFamily="2" charset="0"/>
                  <a:ea typeface="Livvic"/>
                  <a:cs typeface="Livvic"/>
                  <a:sym typeface="Livvic"/>
                </a:rPr>
                <a:t>React Shadow Tree</a:t>
              </a:r>
            </a:p>
          </p:txBody>
        </p:sp>
        <p:cxnSp>
          <p:nvCxnSpPr>
            <p:cNvPr id="19" name="Google Shape;1215;p56">
              <a:extLst>
                <a:ext uri="{FF2B5EF4-FFF2-40B4-BE49-F238E27FC236}">
                  <a16:creationId xmlns:a16="http://schemas.microsoft.com/office/drawing/2014/main" id="{753BFC5C-CF03-BE51-1644-DAA93562994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06591" y="3703515"/>
              <a:ext cx="1111827" cy="12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215;p56">
              <a:extLst>
                <a:ext uri="{FF2B5EF4-FFF2-40B4-BE49-F238E27FC236}">
                  <a16:creationId xmlns:a16="http://schemas.microsoft.com/office/drawing/2014/main" id="{9B3ADA60-C027-5C58-8A4D-B47B39422929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355316" y="5953359"/>
              <a:ext cx="426171" cy="10951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1215;p56">
              <a:extLst>
                <a:ext uri="{FF2B5EF4-FFF2-40B4-BE49-F238E27FC236}">
                  <a16:creationId xmlns:a16="http://schemas.microsoft.com/office/drawing/2014/main" id="{BE8074F2-5DD1-E373-451C-0E8A73A05563}"/>
                </a:ext>
              </a:extLst>
            </p:cNvPr>
            <p:cNvCxnSpPr>
              <a:cxnSpLocks/>
            </p:cNvCxnSpPr>
            <p:nvPr/>
          </p:nvCxnSpPr>
          <p:spPr>
            <a:xfrm>
              <a:off x="7174895" y="5929708"/>
              <a:ext cx="426171" cy="10951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27199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02;p56">
            <a:extLst>
              <a:ext uri="{FF2B5EF4-FFF2-40B4-BE49-F238E27FC236}">
                <a16:creationId xmlns:a16="http://schemas.microsoft.com/office/drawing/2014/main" id="{055CB3B1-0103-0115-ABF1-FACD7637FE5A}"/>
              </a:ext>
            </a:extLst>
          </p:cNvPr>
          <p:cNvSpPr txBox="1">
            <a:spLocks/>
          </p:cNvSpPr>
          <p:nvPr/>
        </p:nvSpPr>
        <p:spPr>
          <a:xfrm>
            <a:off x="-555600" y="92661"/>
            <a:ext cx="1025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Josefin Sans" pitchFamily="2" charset="0"/>
              </a:rPr>
              <a:t>Tech Stack</a:t>
            </a:r>
          </a:p>
        </p:txBody>
      </p:sp>
      <p:sp>
        <p:nvSpPr>
          <p:cNvPr id="4" name="Google Shape;1201;p56">
            <a:extLst>
              <a:ext uri="{FF2B5EF4-FFF2-40B4-BE49-F238E27FC236}">
                <a16:creationId xmlns:a16="http://schemas.microsoft.com/office/drawing/2014/main" id="{7B3EA07F-7B0A-666F-F10B-46A0023D681D}"/>
              </a:ext>
            </a:extLst>
          </p:cNvPr>
          <p:cNvSpPr/>
          <p:nvPr/>
        </p:nvSpPr>
        <p:spPr>
          <a:xfrm>
            <a:off x="3826849" y="1641574"/>
            <a:ext cx="2270991" cy="2270991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206;p56">
            <a:extLst>
              <a:ext uri="{FF2B5EF4-FFF2-40B4-BE49-F238E27FC236}">
                <a16:creationId xmlns:a16="http://schemas.microsoft.com/office/drawing/2014/main" id="{F553871A-D04C-82F3-EEB5-F1FB56D6B172}"/>
              </a:ext>
            </a:extLst>
          </p:cNvPr>
          <p:cNvSpPr txBox="1"/>
          <p:nvPr/>
        </p:nvSpPr>
        <p:spPr>
          <a:xfrm>
            <a:off x="1078662" y="3549676"/>
            <a:ext cx="2284708" cy="67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667" dirty="0">
                <a:solidFill>
                  <a:schemeClr val="dk1"/>
                </a:solidFill>
                <a:latin typeface="Josefin Sans" pitchFamily="2" charset="0"/>
                <a:ea typeface="Livvic"/>
                <a:cs typeface="Livvic"/>
                <a:sym typeface="Livvic"/>
              </a:rPr>
              <a:t>React Navigation</a:t>
            </a:r>
          </a:p>
        </p:txBody>
      </p:sp>
      <p:sp>
        <p:nvSpPr>
          <p:cNvPr id="7" name="Google Shape;1208;p56">
            <a:extLst>
              <a:ext uri="{FF2B5EF4-FFF2-40B4-BE49-F238E27FC236}">
                <a16:creationId xmlns:a16="http://schemas.microsoft.com/office/drawing/2014/main" id="{D81DB6DD-9534-FF0C-D9D5-76303D7A8473}"/>
              </a:ext>
            </a:extLst>
          </p:cNvPr>
          <p:cNvSpPr txBox="1"/>
          <p:nvPr/>
        </p:nvSpPr>
        <p:spPr>
          <a:xfrm>
            <a:off x="6925650" y="1928981"/>
            <a:ext cx="1988127" cy="56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dk1"/>
                </a:solidFill>
                <a:latin typeface="Josefin Sans" pitchFamily="2" charset="0"/>
                <a:ea typeface="Livvic"/>
                <a:cs typeface="Livvic"/>
                <a:sym typeface="Livvic"/>
              </a:rPr>
              <a:t>TypeScript</a:t>
            </a:r>
          </a:p>
        </p:txBody>
      </p:sp>
      <p:sp>
        <p:nvSpPr>
          <p:cNvPr id="8" name="Google Shape;1210;p56">
            <a:extLst>
              <a:ext uri="{FF2B5EF4-FFF2-40B4-BE49-F238E27FC236}">
                <a16:creationId xmlns:a16="http://schemas.microsoft.com/office/drawing/2014/main" id="{A826B86F-3D98-5071-A8CF-D8E074F3D4C7}"/>
              </a:ext>
            </a:extLst>
          </p:cNvPr>
          <p:cNvSpPr txBox="1"/>
          <p:nvPr/>
        </p:nvSpPr>
        <p:spPr>
          <a:xfrm>
            <a:off x="6938091" y="3769934"/>
            <a:ext cx="1988126" cy="59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667" dirty="0" err="1">
                <a:solidFill>
                  <a:schemeClr val="dk1"/>
                </a:solidFill>
                <a:latin typeface="Josefin Sans" pitchFamily="2" charset="0"/>
                <a:ea typeface="Livvic"/>
                <a:cs typeface="Livvic"/>
                <a:sym typeface="Livvic"/>
              </a:rPr>
              <a:t>Zustand</a:t>
            </a:r>
            <a:endParaRPr sz="2667" dirty="0">
              <a:solidFill>
                <a:schemeClr val="dk1"/>
              </a:solidFill>
              <a:latin typeface="Josefin Sans" pitchFamily="2" charset="0"/>
              <a:ea typeface="Livvic"/>
              <a:cs typeface="Livvic"/>
              <a:sym typeface="Livvic"/>
            </a:endParaRPr>
          </a:p>
        </p:txBody>
      </p:sp>
      <p:cxnSp>
        <p:nvCxnSpPr>
          <p:cNvPr id="13" name="Google Shape;1215;p56">
            <a:extLst>
              <a:ext uri="{FF2B5EF4-FFF2-40B4-BE49-F238E27FC236}">
                <a16:creationId xmlns:a16="http://schemas.microsoft.com/office/drawing/2014/main" id="{C63759F6-CBC4-5039-E7FB-7E05E9FD6300}"/>
              </a:ext>
            </a:extLst>
          </p:cNvPr>
          <p:cNvCxnSpPr>
            <a:cxnSpLocks/>
            <a:stCxn id="4" idx="1"/>
          </p:cNvCxnSpPr>
          <p:nvPr/>
        </p:nvCxnSpPr>
        <p:spPr>
          <a:xfrm rot="5400000" flipH="1">
            <a:off x="3357212" y="1171936"/>
            <a:ext cx="443739" cy="1160694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4" name="Google Shape;1216;p56">
            <a:extLst>
              <a:ext uri="{FF2B5EF4-FFF2-40B4-BE49-F238E27FC236}">
                <a16:creationId xmlns:a16="http://schemas.microsoft.com/office/drawing/2014/main" id="{9D079F1F-70DC-64A9-E6E6-B823C6AA3CA4}"/>
              </a:ext>
            </a:extLst>
          </p:cNvPr>
          <p:cNvCxnSpPr>
            <a:cxnSpLocks/>
            <a:stCxn id="4" idx="7"/>
          </p:cNvCxnSpPr>
          <p:nvPr/>
        </p:nvCxnSpPr>
        <p:spPr>
          <a:xfrm rot="16200000">
            <a:off x="6123739" y="1171936"/>
            <a:ext cx="443739" cy="1160694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" name="Google Shape;1217;p56">
            <a:extLst>
              <a:ext uri="{FF2B5EF4-FFF2-40B4-BE49-F238E27FC236}">
                <a16:creationId xmlns:a16="http://schemas.microsoft.com/office/drawing/2014/main" id="{48A23F32-24B0-64FD-2EE0-41747B56C10A}"/>
              </a:ext>
            </a:extLst>
          </p:cNvPr>
          <p:cNvCxnSpPr>
            <a:cxnSpLocks/>
            <a:stCxn id="4" idx="3"/>
          </p:cNvCxnSpPr>
          <p:nvPr/>
        </p:nvCxnSpPr>
        <p:spPr>
          <a:xfrm rot="5400000" flipH="1">
            <a:off x="3449763" y="2870321"/>
            <a:ext cx="258636" cy="1160694"/>
          </a:xfrm>
          <a:prstGeom prst="curvedConnector4">
            <a:avLst>
              <a:gd name="adj1" fmla="val -225863"/>
              <a:gd name="adj2" fmla="val 64331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" name="Google Shape;1218;p56">
            <a:extLst>
              <a:ext uri="{FF2B5EF4-FFF2-40B4-BE49-F238E27FC236}">
                <a16:creationId xmlns:a16="http://schemas.microsoft.com/office/drawing/2014/main" id="{06DB2E73-01F2-B768-5985-4CA19BF4F731}"/>
              </a:ext>
            </a:extLst>
          </p:cNvPr>
          <p:cNvCxnSpPr>
            <a:cxnSpLocks/>
            <a:stCxn id="4" idx="5"/>
          </p:cNvCxnSpPr>
          <p:nvPr/>
        </p:nvCxnSpPr>
        <p:spPr>
          <a:xfrm rot="5400000" flipH="1" flipV="1">
            <a:off x="6212231" y="2854126"/>
            <a:ext cx="278891" cy="1172830"/>
          </a:xfrm>
          <a:prstGeom prst="curvedConnector4">
            <a:avLst>
              <a:gd name="adj1" fmla="val -86600"/>
              <a:gd name="adj2" fmla="val 6417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CA43D5-2AFA-4373-F8D3-F9DA06D42427}"/>
              </a:ext>
            </a:extLst>
          </p:cNvPr>
          <p:cNvGrpSpPr/>
          <p:nvPr/>
        </p:nvGrpSpPr>
        <p:grpSpPr>
          <a:xfrm>
            <a:off x="3827962" y="1640892"/>
            <a:ext cx="2271582" cy="2271859"/>
            <a:chOff x="3827962" y="1640892"/>
            <a:chExt cx="2271582" cy="2271859"/>
          </a:xfrm>
        </p:grpSpPr>
        <p:sp>
          <p:nvSpPr>
            <p:cNvPr id="9" name="Google Shape;1211;p56">
              <a:extLst>
                <a:ext uri="{FF2B5EF4-FFF2-40B4-BE49-F238E27FC236}">
                  <a16:creationId xmlns:a16="http://schemas.microsoft.com/office/drawing/2014/main" id="{4DA5ABA2-4211-2E5F-01DD-48D7129CCBA9}"/>
                </a:ext>
              </a:extLst>
            </p:cNvPr>
            <p:cNvSpPr/>
            <p:nvPr/>
          </p:nvSpPr>
          <p:spPr>
            <a:xfrm>
              <a:off x="3828256" y="1641283"/>
              <a:ext cx="2270991" cy="2270991"/>
            </a:xfrm>
            <a:prstGeom prst="donut">
              <a:avLst>
                <a:gd name="adj" fmla="val 1048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212;p56">
              <a:extLst>
                <a:ext uri="{FF2B5EF4-FFF2-40B4-BE49-F238E27FC236}">
                  <a16:creationId xmlns:a16="http://schemas.microsoft.com/office/drawing/2014/main" id="{6236DB68-116F-BEA0-4512-C0A644E080FB}"/>
                </a:ext>
              </a:extLst>
            </p:cNvPr>
            <p:cNvSpPr/>
            <p:nvPr/>
          </p:nvSpPr>
          <p:spPr>
            <a:xfrm rot="2311797">
              <a:off x="3827978" y="1641377"/>
              <a:ext cx="2271374" cy="2271374"/>
            </a:xfrm>
            <a:prstGeom prst="blockArc">
              <a:avLst>
                <a:gd name="adj1" fmla="val 13736301"/>
                <a:gd name="adj2" fmla="val 21587863"/>
                <a:gd name="adj3" fmla="val 10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213;p56">
              <a:extLst>
                <a:ext uri="{FF2B5EF4-FFF2-40B4-BE49-F238E27FC236}">
                  <a16:creationId xmlns:a16="http://schemas.microsoft.com/office/drawing/2014/main" id="{D53518DF-18A6-6CB5-EEA4-C96651AC4338}"/>
                </a:ext>
              </a:extLst>
            </p:cNvPr>
            <p:cNvSpPr/>
            <p:nvPr/>
          </p:nvSpPr>
          <p:spPr>
            <a:xfrm rot="10158194">
              <a:off x="3827962" y="1641458"/>
              <a:ext cx="2271154" cy="2271154"/>
            </a:xfrm>
            <a:prstGeom prst="blockArc">
              <a:avLst>
                <a:gd name="adj1" fmla="val 11759227"/>
                <a:gd name="adj2" fmla="val 16682733"/>
                <a:gd name="adj3" fmla="val 1051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214;p56">
              <a:extLst>
                <a:ext uri="{FF2B5EF4-FFF2-40B4-BE49-F238E27FC236}">
                  <a16:creationId xmlns:a16="http://schemas.microsoft.com/office/drawing/2014/main" id="{1CE8D5B7-78E9-5E9A-169F-F479D18E505A}"/>
                </a:ext>
              </a:extLst>
            </p:cNvPr>
            <p:cNvSpPr/>
            <p:nvPr/>
          </p:nvSpPr>
          <p:spPr>
            <a:xfrm rot="13111797">
              <a:off x="3828170" y="1640892"/>
              <a:ext cx="2271374" cy="2271374"/>
            </a:xfrm>
            <a:prstGeom prst="blockArc">
              <a:avLst>
                <a:gd name="adj1" fmla="val 13736301"/>
                <a:gd name="adj2" fmla="val 19091562"/>
                <a:gd name="adj3" fmla="val 1043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219;p56">
              <a:extLst>
                <a:ext uri="{FF2B5EF4-FFF2-40B4-BE49-F238E27FC236}">
                  <a16:creationId xmlns:a16="http://schemas.microsoft.com/office/drawing/2014/main" id="{1306CC96-DC91-DA0E-209B-8D824510360C}"/>
                </a:ext>
              </a:extLst>
            </p:cNvPr>
            <p:cNvSpPr/>
            <p:nvPr/>
          </p:nvSpPr>
          <p:spPr>
            <a:xfrm rot="2836420">
              <a:off x="4610373" y="2423430"/>
              <a:ext cx="703946" cy="707278"/>
            </a:xfrm>
            <a:custGeom>
              <a:avLst/>
              <a:gdLst/>
              <a:ahLst/>
              <a:cxnLst/>
              <a:rect l="l" t="t" r="r" b="b"/>
              <a:pathLst>
                <a:path w="31680" h="31830" extrusionOk="0">
                  <a:moveTo>
                    <a:pt x="17319" y="0"/>
                  </a:moveTo>
                  <a:lnTo>
                    <a:pt x="12081" y="5514"/>
                  </a:lnTo>
                  <a:cubicBezTo>
                    <a:pt x="12081" y="5514"/>
                    <a:pt x="9542" y="2933"/>
                    <a:pt x="6993" y="2933"/>
                  </a:cubicBezTo>
                  <a:cubicBezTo>
                    <a:pt x="6116" y="2933"/>
                    <a:pt x="5238" y="3239"/>
                    <a:pt x="4461" y="4060"/>
                  </a:cubicBezTo>
                  <a:cubicBezTo>
                    <a:pt x="1454" y="7268"/>
                    <a:pt x="6492" y="11454"/>
                    <a:pt x="6492" y="11454"/>
                  </a:cubicBezTo>
                  <a:lnTo>
                    <a:pt x="0" y="18296"/>
                  </a:lnTo>
                  <a:lnTo>
                    <a:pt x="7569" y="25439"/>
                  </a:lnTo>
                  <a:lnTo>
                    <a:pt x="14311" y="31830"/>
                  </a:lnTo>
                  <a:lnTo>
                    <a:pt x="20627" y="25163"/>
                  </a:lnTo>
                  <a:cubicBezTo>
                    <a:pt x="20627" y="25163"/>
                    <a:pt x="14261" y="22607"/>
                    <a:pt x="17845" y="18822"/>
                  </a:cubicBezTo>
                  <a:cubicBezTo>
                    <a:pt x="18744" y="17867"/>
                    <a:pt x="19632" y="17509"/>
                    <a:pt x="20458" y="17509"/>
                  </a:cubicBezTo>
                  <a:cubicBezTo>
                    <a:pt x="22924" y="17509"/>
                    <a:pt x="24838" y="20702"/>
                    <a:pt x="24838" y="20702"/>
                  </a:cubicBezTo>
                  <a:lnTo>
                    <a:pt x="31680" y="13484"/>
                  </a:lnTo>
                  <a:lnTo>
                    <a:pt x="27770" y="9775"/>
                  </a:lnTo>
                  <a:cubicBezTo>
                    <a:pt x="27770" y="9775"/>
                    <a:pt x="30953" y="5414"/>
                    <a:pt x="28472" y="3058"/>
                  </a:cubicBezTo>
                  <a:cubicBezTo>
                    <a:pt x="27838" y="2462"/>
                    <a:pt x="27096" y="2240"/>
                    <a:pt x="26341" y="2240"/>
                  </a:cubicBezTo>
                  <a:cubicBezTo>
                    <a:pt x="24106" y="2240"/>
                    <a:pt x="21755" y="4186"/>
                    <a:pt x="21755" y="4186"/>
                  </a:cubicBezTo>
                  <a:lnTo>
                    <a:pt x="173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F4384CC-12E8-3656-C55D-03DE2B12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00" y="1261600"/>
            <a:ext cx="1459967" cy="41061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20AC1BB-0A4C-0292-7E51-FD6EBE145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3347" y="2624167"/>
            <a:ext cx="904942" cy="9255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C32F0-1D52-08DB-D455-C1DB8A6E2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019" y="1050115"/>
            <a:ext cx="926725" cy="926724"/>
          </a:xfrm>
          <a:prstGeom prst="rect">
            <a:avLst/>
          </a:prstGeom>
        </p:spPr>
      </p:pic>
      <p:pic>
        <p:nvPicPr>
          <p:cNvPr id="21" name="Picture 20" descr="A cartoon bear playing a guitar&#10;&#10;Description automatically generated">
            <a:extLst>
              <a:ext uri="{FF2B5EF4-FFF2-40B4-BE49-F238E27FC236}">
                <a16:creationId xmlns:a16="http://schemas.microsoft.com/office/drawing/2014/main" id="{0692A0AB-BBA8-EFD8-9210-FD717D0ED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72" y="2633296"/>
            <a:ext cx="1988128" cy="11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12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202;p56">
            <a:extLst>
              <a:ext uri="{FF2B5EF4-FFF2-40B4-BE49-F238E27FC236}">
                <a16:creationId xmlns:a16="http://schemas.microsoft.com/office/drawing/2014/main" id="{114D5876-9209-4323-907D-97FB769CC0E0}"/>
              </a:ext>
            </a:extLst>
          </p:cNvPr>
          <p:cNvSpPr txBox="1">
            <a:spLocks/>
          </p:cNvSpPr>
          <p:nvPr/>
        </p:nvSpPr>
        <p:spPr>
          <a:xfrm>
            <a:off x="-555600" y="138524"/>
            <a:ext cx="1025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Josefin Sans" pitchFamily="2" charset="0"/>
              </a:rPr>
              <a:t>Folder </a:t>
            </a:r>
            <a:r>
              <a:rPr lang="en-US" b="1" dirty="0">
                <a:effectLst/>
                <a:latin typeface="Josefin Sans" pitchFamily="2" charset="0"/>
              </a:rPr>
              <a:t>Structure</a:t>
            </a:r>
          </a:p>
          <a:p>
            <a:pPr algn="ctr"/>
            <a:r>
              <a:rPr lang="en-US" b="1" dirty="0">
                <a:latin typeface="Josefin Sans" pitchFamily="2" charset="0"/>
              </a:rPr>
              <a:t> </a:t>
            </a:r>
          </a:p>
        </p:txBody>
      </p:sp>
      <p:pic>
        <p:nvPicPr>
          <p:cNvPr id="19" name="Picture 1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C4CEA01-F286-8BF2-AA0B-059CAD35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449164"/>
            <a:ext cx="38989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4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02;p56">
            <a:extLst>
              <a:ext uri="{FF2B5EF4-FFF2-40B4-BE49-F238E27FC236}">
                <a16:creationId xmlns:a16="http://schemas.microsoft.com/office/drawing/2014/main" id="{BE36642B-6A71-741A-BF3B-7752A7F4A63E}"/>
              </a:ext>
            </a:extLst>
          </p:cNvPr>
          <p:cNvSpPr txBox="1">
            <a:spLocks/>
          </p:cNvSpPr>
          <p:nvPr/>
        </p:nvSpPr>
        <p:spPr>
          <a:xfrm>
            <a:off x="-2528597" y="192271"/>
            <a:ext cx="1025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Josefin Sans" pitchFamily="2" charset="0"/>
              </a:rPr>
              <a:t>API Integration</a:t>
            </a:r>
          </a:p>
        </p:txBody>
      </p:sp>
      <p:sp>
        <p:nvSpPr>
          <p:cNvPr id="9" name="Google Shape;1206;p56">
            <a:extLst>
              <a:ext uri="{FF2B5EF4-FFF2-40B4-BE49-F238E27FC236}">
                <a16:creationId xmlns:a16="http://schemas.microsoft.com/office/drawing/2014/main" id="{EE01C89E-471F-C9C4-6889-B10CAF211B8B}"/>
              </a:ext>
            </a:extLst>
          </p:cNvPr>
          <p:cNvSpPr txBox="1"/>
          <p:nvPr/>
        </p:nvSpPr>
        <p:spPr>
          <a:xfrm>
            <a:off x="49982" y="2977495"/>
            <a:ext cx="2883311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667" dirty="0" err="1">
                <a:solidFill>
                  <a:schemeClr val="dk1"/>
                </a:solidFill>
                <a:latin typeface="Josefin Sans" pitchFamily="2" charset="0"/>
                <a:ea typeface="Livvic"/>
                <a:cs typeface="Livvic"/>
                <a:sym typeface="Livvic"/>
              </a:rPr>
              <a:t>Tanstack</a:t>
            </a:r>
            <a:r>
              <a:rPr lang="en-US" sz="2667" dirty="0">
                <a:solidFill>
                  <a:schemeClr val="dk1"/>
                </a:solidFill>
                <a:latin typeface="Josefin Sans" pitchFamily="2" charset="0"/>
                <a:ea typeface="Livvic"/>
                <a:cs typeface="Livvic"/>
                <a:sym typeface="Livvic"/>
              </a:rPr>
              <a:t> Query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719E7B-DD92-CDCF-842C-B93684DCEF61}"/>
              </a:ext>
            </a:extLst>
          </p:cNvPr>
          <p:cNvGrpSpPr/>
          <p:nvPr/>
        </p:nvGrpSpPr>
        <p:grpSpPr>
          <a:xfrm>
            <a:off x="3510900" y="1294834"/>
            <a:ext cx="2897919" cy="2879885"/>
            <a:chOff x="4664404" y="2305649"/>
            <a:chExt cx="2897919" cy="28798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22A54F-98BA-2989-D55C-608D411E6852}"/>
                </a:ext>
              </a:extLst>
            </p:cNvPr>
            <p:cNvGrpSpPr/>
            <p:nvPr/>
          </p:nvGrpSpPr>
          <p:grpSpPr>
            <a:xfrm>
              <a:off x="4664404" y="2316652"/>
              <a:ext cx="2866504" cy="2866483"/>
              <a:chOff x="4664404" y="2316652"/>
              <a:chExt cx="2866504" cy="2866483"/>
            </a:xfrm>
          </p:grpSpPr>
          <p:sp>
            <p:nvSpPr>
              <p:cNvPr id="16" name="Google Shape;1212;p56">
                <a:extLst>
                  <a:ext uri="{FF2B5EF4-FFF2-40B4-BE49-F238E27FC236}">
                    <a16:creationId xmlns:a16="http://schemas.microsoft.com/office/drawing/2014/main" id="{A6E765AF-DDC5-6F2C-6D14-D48096A60FBD}"/>
                  </a:ext>
                </a:extLst>
              </p:cNvPr>
              <p:cNvSpPr/>
              <p:nvPr/>
            </p:nvSpPr>
            <p:spPr>
              <a:xfrm rot="2311797">
                <a:off x="4664425" y="2316652"/>
                <a:ext cx="2866483" cy="2866483"/>
              </a:xfrm>
              <a:prstGeom prst="blockArc">
                <a:avLst>
                  <a:gd name="adj1" fmla="val 13736301"/>
                  <a:gd name="adj2" fmla="val 21587863"/>
                  <a:gd name="adj3" fmla="val 10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" name="Google Shape;1213;p56">
                <a:extLst>
                  <a:ext uri="{FF2B5EF4-FFF2-40B4-BE49-F238E27FC236}">
                    <a16:creationId xmlns:a16="http://schemas.microsoft.com/office/drawing/2014/main" id="{49E69BBE-802A-4E68-8672-BB4F4A03A47F}"/>
                  </a:ext>
                </a:extLst>
              </p:cNvPr>
              <p:cNvSpPr/>
              <p:nvPr/>
            </p:nvSpPr>
            <p:spPr>
              <a:xfrm rot="10158194">
                <a:off x="4664404" y="2316754"/>
                <a:ext cx="2866205" cy="2866205"/>
              </a:xfrm>
              <a:prstGeom prst="blockArc">
                <a:avLst>
                  <a:gd name="adj1" fmla="val 11759227"/>
                  <a:gd name="adj2" fmla="val 16682733"/>
                  <a:gd name="adj3" fmla="val 1051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2" name="Google Shape;1219;p56">
              <a:extLst>
                <a:ext uri="{FF2B5EF4-FFF2-40B4-BE49-F238E27FC236}">
                  <a16:creationId xmlns:a16="http://schemas.microsoft.com/office/drawing/2014/main" id="{D6750B42-585E-8F7E-FE40-89D047F510B9}"/>
                </a:ext>
              </a:extLst>
            </p:cNvPr>
            <p:cNvSpPr/>
            <p:nvPr/>
          </p:nvSpPr>
          <p:spPr>
            <a:xfrm rot="2836420">
              <a:off x="5651810" y="3303606"/>
              <a:ext cx="888383" cy="892588"/>
            </a:xfrm>
            <a:custGeom>
              <a:avLst/>
              <a:gdLst/>
              <a:ahLst/>
              <a:cxnLst/>
              <a:rect l="l" t="t" r="r" b="b"/>
              <a:pathLst>
                <a:path w="31680" h="31830" extrusionOk="0">
                  <a:moveTo>
                    <a:pt x="17319" y="0"/>
                  </a:moveTo>
                  <a:lnTo>
                    <a:pt x="12081" y="5514"/>
                  </a:lnTo>
                  <a:cubicBezTo>
                    <a:pt x="12081" y="5514"/>
                    <a:pt x="9542" y="2933"/>
                    <a:pt x="6993" y="2933"/>
                  </a:cubicBezTo>
                  <a:cubicBezTo>
                    <a:pt x="6116" y="2933"/>
                    <a:pt x="5238" y="3239"/>
                    <a:pt x="4461" y="4060"/>
                  </a:cubicBezTo>
                  <a:cubicBezTo>
                    <a:pt x="1454" y="7268"/>
                    <a:pt x="6492" y="11454"/>
                    <a:pt x="6492" y="11454"/>
                  </a:cubicBezTo>
                  <a:lnTo>
                    <a:pt x="0" y="18296"/>
                  </a:lnTo>
                  <a:lnTo>
                    <a:pt x="7569" y="25439"/>
                  </a:lnTo>
                  <a:lnTo>
                    <a:pt x="14311" y="31830"/>
                  </a:lnTo>
                  <a:lnTo>
                    <a:pt x="20627" y="25163"/>
                  </a:lnTo>
                  <a:cubicBezTo>
                    <a:pt x="20627" y="25163"/>
                    <a:pt x="14261" y="22607"/>
                    <a:pt x="17845" y="18822"/>
                  </a:cubicBezTo>
                  <a:cubicBezTo>
                    <a:pt x="18744" y="17867"/>
                    <a:pt x="19632" y="17509"/>
                    <a:pt x="20458" y="17509"/>
                  </a:cubicBezTo>
                  <a:cubicBezTo>
                    <a:pt x="22924" y="17509"/>
                    <a:pt x="24838" y="20702"/>
                    <a:pt x="24838" y="20702"/>
                  </a:cubicBezTo>
                  <a:lnTo>
                    <a:pt x="31680" y="13484"/>
                  </a:lnTo>
                  <a:lnTo>
                    <a:pt x="27770" y="9775"/>
                  </a:lnTo>
                  <a:cubicBezTo>
                    <a:pt x="27770" y="9775"/>
                    <a:pt x="30953" y="5414"/>
                    <a:pt x="28472" y="3058"/>
                  </a:cubicBezTo>
                  <a:cubicBezTo>
                    <a:pt x="27838" y="2462"/>
                    <a:pt x="27096" y="2240"/>
                    <a:pt x="26341" y="2240"/>
                  </a:cubicBezTo>
                  <a:cubicBezTo>
                    <a:pt x="24106" y="2240"/>
                    <a:pt x="21755" y="4186"/>
                    <a:pt x="21755" y="4186"/>
                  </a:cubicBezTo>
                  <a:lnTo>
                    <a:pt x="173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C60CD5-C0D2-E12E-A7EF-4996622AD589}"/>
                </a:ext>
              </a:extLst>
            </p:cNvPr>
            <p:cNvGrpSpPr/>
            <p:nvPr/>
          </p:nvGrpSpPr>
          <p:grpSpPr>
            <a:xfrm>
              <a:off x="4693930" y="2305649"/>
              <a:ext cx="2868393" cy="2879885"/>
              <a:chOff x="4693930" y="2305649"/>
              <a:chExt cx="2868393" cy="2879885"/>
            </a:xfrm>
          </p:grpSpPr>
          <p:sp>
            <p:nvSpPr>
              <p:cNvPr id="14" name="Google Shape;1214;p56">
                <a:extLst>
                  <a:ext uri="{FF2B5EF4-FFF2-40B4-BE49-F238E27FC236}">
                    <a16:creationId xmlns:a16="http://schemas.microsoft.com/office/drawing/2014/main" id="{5AC06DB1-67D1-D5E3-7BA3-5BC5EE38DE07}"/>
                  </a:ext>
                </a:extLst>
              </p:cNvPr>
              <p:cNvSpPr/>
              <p:nvPr/>
            </p:nvSpPr>
            <p:spPr>
              <a:xfrm rot="-8488203">
                <a:off x="4695840" y="2305649"/>
                <a:ext cx="2866483" cy="2866483"/>
              </a:xfrm>
              <a:prstGeom prst="blockArc">
                <a:avLst>
                  <a:gd name="adj1" fmla="val 13736301"/>
                  <a:gd name="adj2" fmla="val 19091562"/>
                  <a:gd name="adj3" fmla="val 10436"/>
                </a:avLst>
              </a:prstGeom>
              <a:solidFill>
                <a:srgbClr val="8B460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5" name="Google Shape;1214;p56">
                <a:extLst>
                  <a:ext uri="{FF2B5EF4-FFF2-40B4-BE49-F238E27FC236}">
                    <a16:creationId xmlns:a16="http://schemas.microsoft.com/office/drawing/2014/main" id="{FF810E05-E7AE-D2FF-0198-DB0882E1E16B}"/>
                  </a:ext>
                </a:extLst>
              </p:cNvPr>
              <p:cNvSpPr/>
              <p:nvPr/>
            </p:nvSpPr>
            <p:spPr>
              <a:xfrm rot="18483994">
                <a:off x="4693930" y="2319051"/>
                <a:ext cx="2866483" cy="2866483"/>
              </a:xfrm>
              <a:prstGeom prst="blockArc">
                <a:avLst>
                  <a:gd name="adj1" fmla="val 13736301"/>
                  <a:gd name="adj2" fmla="val 19091562"/>
                  <a:gd name="adj3" fmla="val 10436"/>
                </a:avLst>
              </a:prstGeom>
              <a:solidFill>
                <a:srgbClr val="8B460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</p:grpSp>
      <p:cxnSp>
        <p:nvCxnSpPr>
          <p:cNvPr id="18" name="Google Shape;1216;p56">
            <a:extLst>
              <a:ext uri="{FF2B5EF4-FFF2-40B4-BE49-F238E27FC236}">
                <a16:creationId xmlns:a16="http://schemas.microsoft.com/office/drawing/2014/main" id="{F9107BF6-DA64-5ADC-C053-E629B6EE7EF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156685" y="1949687"/>
            <a:ext cx="1553212" cy="1418512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9" name="Google Shape;1217;p56">
            <a:extLst>
              <a:ext uri="{FF2B5EF4-FFF2-40B4-BE49-F238E27FC236}">
                <a16:creationId xmlns:a16="http://schemas.microsoft.com/office/drawing/2014/main" id="{89801F3C-9C9F-309C-FBD2-3F5C9D4323C8}"/>
              </a:ext>
            </a:extLst>
          </p:cNvPr>
          <p:cNvCxnSpPr>
            <a:cxnSpLocks/>
          </p:cNvCxnSpPr>
          <p:nvPr/>
        </p:nvCxnSpPr>
        <p:spPr>
          <a:xfrm rot="10800000">
            <a:off x="2214124" y="2859317"/>
            <a:ext cx="1936963" cy="106064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0" name="Picture 19" descr="A white rectangular sign with blue letters&#10;&#10;Description automatically generated">
            <a:extLst>
              <a:ext uri="{FF2B5EF4-FFF2-40B4-BE49-F238E27FC236}">
                <a16:creationId xmlns:a16="http://schemas.microsoft.com/office/drawing/2014/main" id="{3DEBBB1E-19F5-96F9-5E6E-F4DD6D48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274" y="3368199"/>
            <a:ext cx="3335245" cy="1825098"/>
          </a:xfrm>
          <a:prstGeom prst="rect">
            <a:avLst/>
          </a:prstGeom>
        </p:spPr>
      </p:pic>
      <p:pic>
        <p:nvPicPr>
          <p:cNvPr id="21" name="Picture 20" descr="A logo of a beach&#10;&#10;Description automatically generated with medium confidence">
            <a:extLst>
              <a:ext uri="{FF2B5EF4-FFF2-40B4-BE49-F238E27FC236}">
                <a16:creationId xmlns:a16="http://schemas.microsoft.com/office/drawing/2014/main" id="{97FF567A-A1F4-3550-F5F5-D8177D99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2" y="1385563"/>
            <a:ext cx="1804316" cy="18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7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02;p56">
            <a:extLst>
              <a:ext uri="{FF2B5EF4-FFF2-40B4-BE49-F238E27FC236}">
                <a16:creationId xmlns:a16="http://schemas.microsoft.com/office/drawing/2014/main" id="{C62FC613-5F90-D3AF-18E2-9ECAD6D5C5C5}"/>
              </a:ext>
            </a:extLst>
          </p:cNvPr>
          <p:cNvSpPr txBox="1">
            <a:spLocks/>
          </p:cNvSpPr>
          <p:nvPr/>
        </p:nvSpPr>
        <p:spPr>
          <a:xfrm>
            <a:off x="-555600" y="762638"/>
            <a:ext cx="1025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Josefin Sans" pitchFamily="2" charset="0"/>
              </a:rPr>
              <a:t>Node.js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8369B-2FCC-E743-AF14-2BFE9A02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408" y="1735398"/>
            <a:ext cx="9116592" cy="37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17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D2D4D-9B52-5554-7737-AB1AF2B79F69}"/>
              </a:ext>
            </a:extLst>
          </p:cNvPr>
          <p:cNvSpPr txBox="1"/>
          <p:nvPr/>
        </p:nvSpPr>
        <p:spPr>
          <a:xfrm>
            <a:off x="2272332" y="122431"/>
            <a:ext cx="45993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8B4605"/>
                </a:solidFill>
                <a:latin typeface="Josefin Sans" pitchFamily="2" charset="0"/>
              </a:rPr>
              <a:t>Deployment</a:t>
            </a:r>
          </a:p>
        </p:txBody>
      </p:sp>
      <p:pic>
        <p:nvPicPr>
          <p:cNvPr id="4" name="Picture 3" descr="A black and grey logo">
            <a:extLst>
              <a:ext uri="{FF2B5EF4-FFF2-40B4-BE49-F238E27FC236}">
                <a16:creationId xmlns:a16="http://schemas.microsoft.com/office/drawing/2014/main" id="{BD17B600-A81D-A2E6-62DE-75E013508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278" y="2718844"/>
            <a:ext cx="3583220" cy="865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1D0505-69CA-E195-095E-FBD57AA313FB}"/>
              </a:ext>
            </a:extLst>
          </p:cNvPr>
          <p:cNvSpPr txBox="1"/>
          <p:nvPr/>
        </p:nvSpPr>
        <p:spPr>
          <a:xfrm>
            <a:off x="884131" y="1556087"/>
            <a:ext cx="7375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A120B"/>
                </a:solidFill>
                <a:latin typeface="Josefin Sans" pitchFamily="2" charset="0"/>
              </a:rPr>
              <a:t>What is                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51494-C20E-8E43-31E8-A5EAA1A3AD87}"/>
              </a:ext>
            </a:extLst>
          </p:cNvPr>
          <p:cNvSpPr txBox="1">
            <a:spLocks/>
          </p:cNvSpPr>
          <p:nvPr/>
        </p:nvSpPr>
        <p:spPr>
          <a:xfrm>
            <a:off x="1128698" y="3731644"/>
            <a:ext cx="10515600" cy="15001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1A120B"/>
                </a:solidFill>
                <a:latin typeface="Josefin Sans" pitchFamily="2" charset="0"/>
              </a:rPr>
              <a:t>Installing </a:t>
            </a:r>
            <a:r>
              <a:rPr lang="en-US" sz="2800" dirty="0" err="1">
                <a:solidFill>
                  <a:srgbClr val="1A120B"/>
                </a:solidFill>
                <a:latin typeface="Josefin Sans" pitchFamily="2" charset="0"/>
              </a:rPr>
              <a:t>Gradio</a:t>
            </a:r>
            <a:endParaRPr lang="en-US" sz="2800" dirty="0">
              <a:solidFill>
                <a:srgbClr val="1A120B"/>
              </a:solidFill>
              <a:latin typeface="Josefin Sans" pitchFamily="2" charset="0"/>
            </a:endParaRPr>
          </a:p>
        </p:txBody>
      </p:sp>
      <p:pic>
        <p:nvPicPr>
          <p:cNvPr id="7" name="Picture 6" descr="A close-up of a word&#10;&#10;Description automatically generated">
            <a:extLst>
              <a:ext uri="{FF2B5EF4-FFF2-40B4-BE49-F238E27FC236}">
                <a16:creationId xmlns:a16="http://schemas.microsoft.com/office/drawing/2014/main" id="{03FE828A-8243-D4D0-7A9F-168F9B640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02" y="4261311"/>
            <a:ext cx="4448796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17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32099E-6 L 0.1309 -0.2203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-1101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>
          <a:extLst>
            <a:ext uri="{FF2B5EF4-FFF2-40B4-BE49-F238E27FC236}">
              <a16:creationId xmlns:a16="http://schemas.microsoft.com/office/drawing/2014/main" id="{FAB3C2D2-82F2-B867-A23A-C65748815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9"/>
          <p:cNvSpPr txBox="1">
            <a:spLocks noGrp="1"/>
          </p:cNvSpPr>
          <p:nvPr>
            <p:ph type="title"/>
          </p:nvPr>
        </p:nvSpPr>
        <p:spPr>
          <a:xfrm flipH="1">
            <a:off x="685800" y="655638"/>
            <a:ext cx="7772400" cy="497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latin typeface="Passion One" panose="02000506080000020004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Voice of t</a:t>
            </a:r>
            <a:r>
              <a:rPr lang="en-US" sz="8800" dirty="0">
                <a:latin typeface="Passion One" panose="02000506080000020004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h</a:t>
            </a:r>
            <a:r>
              <a:rPr lang="en" sz="8800" dirty="0">
                <a:latin typeface="Passion One" panose="02000506080000020004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e </a:t>
            </a:r>
            <a:r>
              <a:rPr lang="en" sz="13800" dirty="0">
                <a:latin typeface="Passion One" panose="02000506080000020004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Voiceless</a:t>
            </a:r>
            <a:endParaRPr sz="13800" dirty="0">
              <a:latin typeface="Passion One" panose="02000506080000020004" pitchFamily="2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EDC5AE-BDE8-4621-CCC3-DA072ADCE897}"/>
              </a:ext>
            </a:extLst>
          </p:cNvPr>
          <p:cNvGrpSpPr/>
          <p:nvPr/>
        </p:nvGrpSpPr>
        <p:grpSpPr>
          <a:xfrm>
            <a:off x="-1483156" y="-1236540"/>
            <a:ext cx="4337912" cy="7616579"/>
            <a:chOff x="-617674" y="-2440101"/>
            <a:chExt cx="5127141" cy="9002321"/>
          </a:xfrm>
        </p:grpSpPr>
        <p:pic>
          <p:nvPicPr>
            <p:cNvPr id="10" name="Picture 9" descr="A robot hand with a black background&#10;&#10;Description automatically generated">
              <a:extLst>
                <a:ext uri="{FF2B5EF4-FFF2-40B4-BE49-F238E27FC236}">
                  <a16:creationId xmlns:a16="http://schemas.microsoft.com/office/drawing/2014/main" id="{D17491F6-118A-860F-9399-99FE36234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alphaModFix amt="20000"/>
            </a:blip>
            <a:stretch>
              <a:fillRect/>
            </a:stretch>
          </p:blipFill>
          <p:spPr>
            <a:xfrm>
              <a:off x="-489026" y="-2323989"/>
              <a:ext cx="4998493" cy="8886209"/>
            </a:xfrm>
            <a:prstGeom prst="rect">
              <a:avLst/>
            </a:prstGeom>
          </p:spPr>
        </p:pic>
        <p:pic>
          <p:nvPicPr>
            <p:cNvPr id="9" name="Picture 8" descr="A robot hand with a black background&#10;&#10;Description automatically generated">
              <a:extLst>
                <a:ext uri="{FF2B5EF4-FFF2-40B4-BE49-F238E27FC236}">
                  <a16:creationId xmlns:a16="http://schemas.microsoft.com/office/drawing/2014/main" id="{164D59F6-58B8-68F6-BE3D-F4AE5AAAD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17674" y="-2440101"/>
              <a:ext cx="4998493" cy="8886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254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6E9D-BCA7-4EA8-78CF-2C2C6B3F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1" y="603632"/>
            <a:ext cx="7304096" cy="822300"/>
          </a:xfrm>
        </p:spPr>
        <p:txBody>
          <a:bodyPr/>
          <a:lstStyle/>
          <a:p>
            <a:pPr algn="l"/>
            <a:r>
              <a:rPr lang="en-US" dirty="0"/>
              <a:t>Building </a:t>
            </a:r>
            <a:br>
              <a:rPr lang="en-US" dirty="0"/>
            </a:br>
            <a:r>
              <a:rPr lang="en-US" dirty="0"/>
              <a:t>a demo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BFF2BFB-3A87-F6D6-AB76-B5130FFB90C2}"/>
              </a:ext>
            </a:extLst>
          </p:cNvPr>
          <p:cNvSpPr txBox="1">
            <a:spLocks/>
          </p:cNvSpPr>
          <p:nvPr/>
        </p:nvSpPr>
        <p:spPr>
          <a:xfrm>
            <a:off x="298060" y="18801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 err="1">
                <a:latin typeface="Josefin Sans" pitchFamily="2" charset="0"/>
              </a:rPr>
              <a:t>Gradio’s</a:t>
            </a:r>
            <a:r>
              <a:rPr lang="en-US" dirty="0">
                <a:latin typeface="Josefin Sans" pitchFamily="2" charset="0"/>
              </a:rPr>
              <a:t> first app</a:t>
            </a:r>
          </a:p>
        </p:txBody>
      </p:sp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F65B0EF-FB1C-B8F1-C7E2-9D3E1702B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0" y="2311400"/>
            <a:ext cx="4273940" cy="244954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1BDB3AF-0A61-E5CE-3431-2F38E8E75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59418"/>
            <a:ext cx="6726933" cy="11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32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5CF0-7488-C3B3-29B8-A341DD60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75" y="789857"/>
            <a:ext cx="8436450" cy="822300"/>
          </a:xfrm>
        </p:spPr>
        <p:txBody>
          <a:bodyPr/>
          <a:lstStyle/>
          <a:p>
            <a:pPr algn="ctr"/>
            <a:r>
              <a:rPr lang="en-US" sz="4400" dirty="0"/>
              <a:t>Creating APIs with </a:t>
            </a:r>
            <a:r>
              <a:rPr lang="en-US" sz="4400" dirty="0" err="1"/>
              <a:t>Gradio</a:t>
            </a:r>
            <a:endParaRPr lang="en-US" sz="4400" dirty="0"/>
          </a:p>
        </p:txBody>
      </p:sp>
      <p:pic>
        <p:nvPicPr>
          <p:cNvPr id="4" name="Picture 3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5EF0AD7F-D451-CD70-3014-ADA2E1CAF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37" y="2299963"/>
            <a:ext cx="5017924" cy="1362008"/>
          </a:xfrm>
          <a:prstGeom prst="rect">
            <a:avLst/>
          </a:prstGeom>
        </p:spPr>
      </p:pic>
      <p:pic>
        <p:nvPicPr>
          <p:cNvPr id="5" name="Picture 4" descr="A blue bubble with white text&#10;&#10;Description automatically generated">
            <a:extLst>
              <a:ext uri="{FF2B5EF4-FFF2-40B4-BE49-F238E27FC236}">
                <a16:creationId xmlns:a16="http://schemas.microsoft.com/office/drawing/2014/main" id="{DD0044BF-FBE8-3971-91CA-63422C32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4" y="1860875"/>
            <a:ext cx="1921884" cy="1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88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16D08BFD-D59C-40CF-C9B4-77299C8CB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65" y="844876"/>
            <a:ext cx="5162670" cy="34537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B9F8AD-2539-8552-B54B-92F4DFC1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28844" cy="822300"/>
          </a:xfrm>
        </p:spPr>
        <p:txBody>
          <a:bodyPr/>
          <a:lstStyle/>
          <a:p>
            <a:r>
              <a:rPr lang="en-US" sz="5400" dirty="0"/>
              <a:t>Sharing A Demo</a:t>
            </a:r>
          </a:p>
        </p:txBody>
      </p:sp>
    </p:spTree>
    <p:extLst>
      <p:ext uri="{BB962C8B-B14F-4D97-AF65-F5344CB8AC3E}">
        <p14:creationId xmlns:p14="http://schemas.microsoft.com/office/powerpoint/2010/main" val="97916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DFE470-1982-84A7-233B-16473E19DBDE}"/>
              </a:ext>
            </a:extLst>
          </p:cNvPr>
          <p:cNvSpPr txBox="1"/>
          <p:nvPr/>
        </p:nvSpPr>
        <p:spPr>
          <a:xfrm>
            <a:off x="2166257" y="0"/>
            <a:ext cx="48114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AD6A2B"/>
                </a:solidFill>
                <a:latin typeface="Josefin Sans" pitchFamily="2" charset="0"/>
              </a:rPr>
              <a:t>Hugging Face Spaces</a:t>
            </a:r>
          </a:p>
        </p:txBody>
      </p:sp>
      <p:pic>
        <p:nvPicPr>
          <p:cNvPr id="8" name="Picture 7" descr="A yellow emoji with hands on it&#10;&#10;Description automatically generated">
            <a:extLst>
              <a:ext uri="{FF2B5EF4-FFF2-40B4-BE49-F238E27FC236}">
                <a16:creationId xmlns:a16="http://schemas.microsoft.com/office/drawing/2014/main" id="{4BD66E65-DA43-E675-85E6-A211CE95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0" y="1353882"/>
            <a:ext cx="3251080" cy="32510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2CC575A-A8FB-398B-CCED-0CA9E00E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60" y="2123442"/>
            <a:ext cx="4980440" cy="1600200"/>
          </a:xfrm>
        </p:spPr>
        <p:txBody>
          <a:bodyPr/>
          <a:lstStyle/>
          <a:p>
            <a:pPr algn="l"/>
            <a:r>
              <a:rPr lang="en-US" sz="2000" dirty="0">
                <a:solidFill>
                  <a:srgbClr val="1E1613"/>
                </a:solidFill>
              </a:rPr>
              <a:t>Deploying on Hugging face spaces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2EB3087-AA13-3845-FFBB-2E85986603F3}"/>
              </a:ext>
            </a:extLst>
          </p:cNvPr>
          <p:cNvSpPr txBox="1">
            <a:spLocks/>
          </p:cNvSpPr>
          <p:nvPr/>
        </p:nvSpPr>
        <p:spPr>
          <a:xfrm>
            <a:off x="404360" y="2954082"/>
            <a:ext cx="4980440" cy="38115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Create a Repository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1A120B"/>
              </a:solidFill>
              <a:latin typeface="Josefin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Prepare Your Application Folder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1A120B"/>
              </a:solidFill>
              <a:latin typeface="Josefin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Upload Files to the Repository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1A120B"/>
              </a:solidFill>
              <a:latin typeface="Josefin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Build and Deploy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1A120B"/>
              </a:solidFill>
              <a:latin typeface="Josefin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A120B"/>
                </a:solidFill>
                <a:latin typeface="Josefin Sans" pitchFamily="2" charset="0"/>
              </a:rPr>
              <a:t>Access the App</a:t>
            </a:r>
          </a:p>
        </p:txBody>
      </p:sp>
    </p:spTree>
    <p:extLst>
      <p:ext uri="{BB962C8B-B14F-4D97-AF65-F5344CB8AC3E}">
        <p14:creationId xmlns:p14="http://schemas.microsoft.com/office/powerpoint/2010/main" val="1435062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0452-D3CD-C555-2D83-69DBFD7C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51320" y="842288"/>
            <a:ext cx="9446639" cy="34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69068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255155-4993-5645-E776-2E15B78644C3}"/>
              </a:ext>
            </a:extLst>
          </p:cNvPr>
          <p:cNvSpPr txBox="1"/>
          <p:nvPr/>
        </p:nvSpPr>
        <p:spPr>
          <a:xfrm>
            <a:off x="1966686" y="119003"/>
            <a:ext cx="5210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AD6A2B"/>
                </a:solidFill>
                <a:latin typeface="Josefin Sans" pitchFamily="2" charset="0"/>
              </a:rPr>
              <a:t>API Pages</a:t>
            </a:r>
          </a:p>
        </p:txBody>
      </p:sp>
      <p:pic>
        <p:nvPicPr>
          <p:cNvPr id="4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EDA2D8-D159-78B0-D01B-C0AA797D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3" y="2051429"/>
            <a:ext cx="4401457" cy="199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93ACBB-61C1-8560-4221-882143221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770" y="2051429"/>
            <a:ext cx="4315191" cy="19819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8C521-9441-77B3-4AE0-D8E1A2BCD489}"/>
              </a:ext>
            </a:extLst>
          </p:cNvPr>
          <p:cNvSpPr txBox="1"/>
          <p:nvPr/>
        </p:nvSpPr>
        <p:spPr>
          <a:xfrm>
            <a:off x="1135947" y="1526019"/>
            <a:ext cx="2470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120B"/>
                </a:solidFill>
                <a:latin typeface="Josefin Sans" pitchFamily="2" charset="0"/>
              </a:rPr>
              <a:t>Speech to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BC50E-8B97-D3EE-35A1-2E26539A72C2}"/>
              </a:ext>
            </a:extLst>
          </p:cNvPr>
          <p:cNvSpPr txBox="1"/>
          <p:nvPr/>
        </p:nvSpPr>
        <p:spPr>
          <a:xfrm>
            <a:off x="5972852" y="1540738"/>
            <a:ext cx="1871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120B"/>
                </a:solidFill>
                <a:latin typeface="Josefin Sans" pitchFamily="2" charset="0"/>
              </a:rPr>
              <a:t>Sign to speech</a:t>
            </a:r>
          </a:p>
        </p:txBody>
      </p:sp>
    </p:spTree>
    <p:extLst>
      <p:ext uri="{BB962C8B-B14F-4D97-AF65-F5344CB8AC3E}">
        <p14:creationId xmlns:p14="http://schemas.microsoft.com/office/powerpoint/2010/main" val="15125271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6B90A4-7144-53F5-9EBC-BB0197785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76" y="690119"/>
            <a:ext cx="5968049" cy="3763263"/>
          </a:xfrm>
        </p:spPr>
        <p:txBody>
          <a:bodyPr/>
          <a:lstStyle/>
          <a:p>
            <a:r>
              <a:rPr lang="en-US" sz="8800" dirty="0"/>
              <a:t>THANK</a:t>
            </a:r>
            <a:br>
              <a:rPr lang="en-US" sz="8800" dirty="0"/>
            </a:br>
            <a:r>
              <a:rPr lang="en-US" sz="8800" dirty="0"/>
              <a:t>YOU !</a:t>
            </a:r>
          </a:p>
        </p:txBody>
      </p:sp>
    </p:spTree>
    <p:extLst>
      <p:ext uri="{BB962C8B-B14F-4D97-AF65-F5344CB8AC3E}">
        <p14:creationId xmlns:p14="http://schemas.microsoft.com/office/powerpoint/2010/main" val="29518004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10A360-16E1-4E49-3FE0-1AE4846752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65276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>
          <a:extLst>
            <a:ext uri="{FF2B5EF4-FFF2-40B4-BE49-F238E27FC236}">
              <a16:creationId xmlns:a16="http://schemas.microsoft.com/office/drawing/2014/main" id="{4C7B5D46-BDFD-C902-0415-44A77199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986F3B6-9699-C889-7132-82C7356EA9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351546"/>
              </p:ext>
            </p:extLst>
          </p:nvPr>
        </p:nvGraphicFramePr>
        <p:xfrm>
          <a:off x="546100" y="657225"/>
          <a:ext cx="4635500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A0B722-99ED-ACF4-14C2-7D2B0357EA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5543236"/>
              </p:ext>
            </p:extLst>
          </p:nvPr>
        </p:nvGraphicFramePr>
        <p:xfrm>
          <a:off x="5041900" y="657225"/>
          <a:ext cx="4635500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08170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>
          <a:extLst>
            <a:ext uri="{FF2B5EF4-FFF2-40B4-BE49-F238E27FC236}">
              <a16:creationId xmlns:a16="http://schemas.microsoft.com/office/drawing/2014/main" id="{16A602A8-4D8A-D43E-A15B-CB471DFD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B83172C-16EE-872E-245B-A45C58338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7966963"/>
              </p:ext>
            </p:extLst>
          </p:nvPr>
        </p:nvGraphicFramePr>
        <p:xfrm>
          <a:off x="698500" y="142875"/>
          <a:ext cx="7747000" cy="485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648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5"/>
          <p:cNvSpPr txBox="1">
            <a:spLocks noGrp="1"/>
          </p:cNvSpPr>
          <p:nvPr>
            <p:ph type="title"/>
          </p:nvPr>
        </p:nvSpPr>
        <p:spPr>
          <a:xfrm>
            <a:off x="540000" y="116532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System Architecture</a:t>
            </a:r>
            <a:endParaRPr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7F8A6-9E01-3605-7CBC-E6920BCFFC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3265" y="878559"/>
            <a:ext cx="6657469" cy="426494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>
          <a:extLst>
            <a:ext uri="{FF2B5EF4-FFF2-40B4-BE49-F238E27FC236}">
              <a16:creationId xmlns:a16="http://schemas.microsoft.com/office/drawing/2014/main" id="{CD9ABE4C-3284-EDA6-257C-F68F7DBB5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10AC857-B443-451B-6ABE-81F1F8E21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234937"/>
              </p:ext>
            </p:extLst>
          </p:nvPr>
        </p:nvGraphicFramePr>
        <p:xfrm>
          <a:off x="342900" y="1143000"/>
          <a:ext cx="8978900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1719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135"/>
          <p:cNvSpPr/>
          <p:nvPr/>
        </p:nvSpPr>
        <p:spPr>
          <a:xfrm>
            <a:off x="4432950" y="2916238"/>
            <a:ext cx="2450531" cy="1610175"/>
          </a:xfrm>
          <a:custGeom>
            <a:avLst/>
            <a:gdLst/>
            <a:ahLst/>
            <a:cxnLst/>
            <a:rect l="l" t="t" r="r" b="b"/>
            <a:pathLst>
              <a:path w="103529" h="68026" extrusionOk="0">
                <a:moveTo>
                  <a:pt x="15325" y="9145"/>
                </a:moveTo>
                <a:lnTo>
                  <a:pt x="15325" y="10453"/>
                </a:lnTo>
                <a:cubicBezTo>
                  <a:pt x="15325" y="10168"/>
                  <a:pt x="15334" y="9889"/>
                  <a:pt x="15352" y="9616"/>
                </a:cubicBezTo>
                <a:lnTo>
                  <a:pt x="15352" y="9616"/>
                </a:lnTo>
                <a:cubicBezTo>
                  <a:pt x="15344" y="9459"/>
                  <a:pt x="15335" y="9301"/>
                  <a:pt x="15325" y="9145"/>
                </a:cubicBezTo>
                <a:close/>
                <a:moveTo>
                  <a:pt x="25933" y="1"/>
                </a:moveTo>
                <a:cubicBezTo>
                  <a:pt x="20655" y="1"/>
                  <a:pt x="15752" y="3338"/>
                  <a:pt x="15352" y="9616"/>
                </a:cubicBezTo>
                <a:lnTo>
                  <a:pt x="15352" y="9616"/>
                </a:lnTo>
                <a:cubicBezTo>
                  <a:pt x="16370" y="30287"/>
                  <a:pt x="1" y="55899"/>
                  <a:pt x="30238" y="62980"/>
                </a:cubicBezTo>
                <a:cubicBezTo>
                  <a:pt x="39958" y="65087"/>
                  <a:pt x="55725" y="68025"/>
                  <a:pt x="69660" y="68025"/>
                </a:cubicBezTo>
                <a:cubicBezTo>
                  <a:pt x="77121" y="68025"/>
                  <a:pt x="84057" y="67183"/>
                  <a:pt x="89258" y="64918"/>
                </a:cubicBezTo>
                <a:cubicBezTo>
                  <a:pt x="97689" y="61684"/>
                  <a:pt x="103528" y="52598"/>
                  <a:pt x="98986" y="42870"/>
                </a:cubicBezTo>
                <a:cubicBezTo>
                  <a:pt x="96753" y="38405"/>
                  <a:pt x="94734" y="37161"/>
                  <a:pt x="92433" y="37161"/>
                </a:cubicBezTo>
                <a:cubicBezTo>
                  <a:pt x="89538" y="37161"/>
                  <a:pt x="86196" y="39129"/>
                  <a:pt x="81420" y="39129"/>
                </a:cubicBezTo>
                <a:cubicBezTo>
                  <a:pt x="81174" y="39129"/>
                  <a:pt x="80925" y="39124"/>
                  <a:pt x="80672" y="39113"/>
                </a:cubicBezTo>
                <a:cubicBezTo>
                  <a:pt x="68423" y="38601"/>
                  <a:pt x="73691" y="32501"/>
                  <a:pt x="67852" y="25365"/>
                </a:cubicBezTo>
                <a:cubicBezTo>
                  <a:pt x="65767" y="22577"/>
                  <a:pt x="63263" y="21867"/>
                  <a:pt x="60522" y="21867"/>
                </a:cubicBezTo>
                <a:cubicBezTo>
                  <a:pt x="57678" y="21867"/>
                  <a:pt x="54577" y="22632"/>
                  <a:pt x="51420" y="22632"/>
                </a:cubicBezTo>
                <a:cubicBezTo>
                  <a:pt x="49120" y="22632"/>
                  <a:pt x="46790" y="22226"/>
                  <a:pt x="44508" y="20823"/>
                </a:cubicBezTo>
                <a:cubicBezTo>
                  <a:pt x="37373" y="16292"/>
                  <a:pt x="39965" y="6552"/>
                  <a:pt x="32842" y="2021"/>
                </a:cubicBezTo>
                <a:cubicBezTo>
                  <a:pt x="30708" y="662"/>
                  <a:pt x="28283" y="1"/>
                  <a:pt x="259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35"/>
          <p:cNvSpPr/>
          <p:nvPr/>
        </p:nvSpPr>
        <p:spPr>
          <a:xfrm>
            <a:off x="4432951" y="1492713"/>
            <a:ext cx="1903789" cy="1328627"/>
          </a:xfrm>
          <a:custGeom>
            <a:avLst/>
            <a:gdLst/>
            <a:ahLst/>
            <a:cxnLst/>
            <a:rect l="l" t="t" r="r" b="b"/>
            <a:pathLst>
              <a:path w="92518" h="64567" extrusionOk="0">
                <a:moveTo>
                  <a:pt x="54320" y="0"/>
                </a:moveTo>
                <a:cubicBezTo>
                  <a:pt x="39902" y="0"/>
                  <a:pt x="22075" y="3338"/>
                  <a:pt x="11355" y="11067"/>
                </a:cubicBezTo>
                <a:cubicBezTo>
                  <a:pt x="4541" y="15253"/>
                  <a:pt x="521" y="17334"/>
                  <a:pt x="224" y="25373"/>
                </a:cubicBezTo>
                <a:cubicBezTo>
                  <a:pt x="0" y="34543"/>
                  <a:pt x="5908" y="37467"/>
                  <a:pt x="12899" y="37467"/>
                </a:cubicBezTo>
                <a:cubicBezTo>
                  <a:pt x="15201" y="37467"/>
                  <a:pt x="17620" y="37150"/>
                  <a:pt x="19977" y="36635"/>
                </a:cubicBezTo>
                <a:cubicBezTo>
                  <a:pt x="23430" y="35867"/>
                  <a:pt x="29606" y="33367"/>
                  <a:pt x="34672" y="33367"/>
                </a:cubicBezTo>
                <a:cubicBezTo>
                  <a:pt x="37457" y="33367"/>
                  <a:pt x="39906" y="34123"/>
                  <a:pt x="41382" y="36337"/>
                </a:cubicBezTo>
                <a:cubicBezTo>
                  <a:pt x="43761" y="40202"/>
                  <a:pt x="40193" y="43770"/>
                  <a:pt x="39301" y="47635"/>
                </a:cubicBezTo>
                <a:cubicBezTo>
                  <a:pt x="38409" y="51797"/>
                  <a:pt x="39051" y="56506"/>
                  <a:pt x="43166" y="58040"/>
                </a:cubicBezTo>
                <a:cubicBezTo>
                  <a:pt x="44436" y="58514"/>
                  <a:pt x="45554" y="58715"/>
                  <a:pt x="46562" y="58715"/>
                </a:cubicBezTo>
                <a:cubicBezTo>
                  <a:pt x="52115" y="58715"/>
                  <a:pt x="54325" y="52598"/>
                  <a:pt x="60112" y="52094"/>
                </a:cubicBezTo>
                <a:cubicBezTo>
                  <a:pt x="60299" y="52085"/>
                  <a:pt x="60479" y="52081"/>
                  <a:pt x="60653" y="52081"/>
                </a:cubicBezTo>
                <a:cubicBezTo>
                  <a:pt x="66270" y="52081"/>
                  <a:pt x="64940" y="56661"/>
                  <a:pt x="67247" y="60121"/>
                </a:cubicBezTo>
                <a:cubicBezTo>
                  <a:pt x="69103" y="63157"/>
                  <a:pt x="72393" y="64567"/>
                  <a:pt x="75761" y="64567"/>
                </a:cubicBezTo>
                <a:cubicBezTo>
                  <a:pt x="78331" y="64567"/>
                  <a:pt x="80946" y="63746"/>
                  <a:pt x="83004" y="62203"/>
                </a:cubicBezTo>
                <a:cubicBezTo>
                  <a:pt x="92518" y="55067"/>
                  <a:pt x="90437" y="32770"/>
                  <a:pt x="88058" y="22662"/>
                </a:cubicBezTo>
                <a:cubicBezTo>
                  <a:pt x="85085" y="10175"/>
                  <a:pt x="74680" y="1850"/>
                  <a:pt x="62193" y="364"/>
                </a:cubicBezTo>
                <a:cubicBezTo>
                  <a:pt x="59745" y="124"/>
                  <a:pt x="57096" y="0"/>
                  <a:pt x="543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135"/>
          <p:cNvSpPr/>
          <p:nvPr/>
        </p:nvSpPr>
        <p:spPr>
          <a:xfrm rot="4207798">
            <a:off x="7076584" y="2968235"/>
            <a:ext cx="1438102" cy="1328698"/>
          </a:xfrm>
          <a:custGeom>
            <a:avLst/>
            <a:gdLst/>
            <a:ahLst/>
            <a:cxnLst/>
            <a:rect l="l" t="t" r="r" b="b"/>
            <a:pathLst>
              <a:path w="57522" h="53146" extrusionOk="0">
                <a:moveTo>
                  <a:pt x="38824" y="0"/>
                </a:moveTo>
                <a:cubicBezTo>
                  <a:pt x="36106" y="0"/>
                  <a:pt x="34222" y="1704"/>
                  <a:pt x="30325" y="3209"/>
                </a:cubicBezTo>
                <a:cubicBezTo>
                  <a:pt x="28876" y="3933"/>
                  <a:pt x="27395" y="4167"/>
                  <a:pt x="25907" y="4167"/>
                </a:cubicBezTo>
                <a:cubicBezTo>
                  <a:pt x="23199" y="4167"/>
                  <a:pt x="20471" y="3393"/>
                  <a:pt x="17884" y="3393"/>
                </a:cubicBezTo>
                <a:cubicBezTo>
                  <a:pt x="16641" y="3393"/>
                  <a:pt x="15430" y="3571"/>
                  <a:pt x="14270" y="4101"/>
                </a:cubicBezTo>
                <a:cubicBezTo>
                  <a:pt x="0" y="10344"/>
                  <a:pt x="24973" y="34425"/>
                  <a:pt x="8467" y="44676"/>
                </a:cubicBezTo>
                <a:lnTo>
                  <a:pt x="8919" y="45128"/>
                </a:lnTo>
                <a:cubicBezTo>
                  <a:pt x="8467" y="50920"/>
                  <a:pt x="14710" y="51812"/>
                  <a:pt x="19170" y="52704"/>
                </a:cubicBezTo>
                <a:cubicBezTo>
                  <a:pt x="21169" y="52998"/>
                  <a:pt x="23137" y="53146"/>
                  <a:pt x="25060" y="53146"/>
                </a:cubicBezTo>
                <a:cubicBezTo>
                  <a:pt x="37720" y="53146"/>
                  <a:pt x="48416" y="46755"/>
                  <a:pt x="53062" y="33974"/>
                </a:cubicBezTo>
                <a:cubicBezTo>
                  <a:pt x="57522" y="22831"/>
                  <a:pt x="55738" y="7668"/>
                  <a:pt x="43703" y="1425"/>
                </a:cubicBezTo>
                <a:cubicBezTo>
                  <a:pt x="41662" y="402"/>
                  <a:pt x="40144" y="0"/>
                  <a:pt x="388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135"/>
          <p:cNvSpPr/>
          <p:nvPr/>
        </p:nvSpPr>
        <p:spPr>
          <a:xfrm>
            <a:off x="6695425" y="1558250"/>
            <a:ext cx="1596875" cy="978525"/>
          </a:xfrm>
          <a:custGeom>
            <a:avLst/>
            <a:gdLst/>
            <a:ahLst/>
            <a:cxnLst/>
            <a:rect l="l" t="t" r="r" b="b"/>
            <a:pathLst>
              <a:path w="63875" h="39141" extrusionOk="0">
                <a:moveTo>
                  <a:pt x="33386" y="1"/>
                </a:moveTo>
                <a:cubicBezTo>
                  <a:pt x="16712" y="1"/>
                  <a:pt x="1" y="9111"/>
                  <a:pt x="3416" y="25597"/>
                </a:cubicBezTo>
                <a:lnTo>
                  <a:pt x="3416" y="25609"/>
                </a:lnTo>
                <a:cubicBezTo>
                  <a:pt x="4486" y="30972"/>
                  <a:pt x="10932" y="38500"/>
                  <a:pt x="16307" y="39035"/>
                </a:cubicBezTo>
                <a:cubicBezTo>
                  <a:pt x="16913" y="39106"/>
                  <a:pt x="17460" y="39140"/>
                  <a:pt x="17955" y="39140"/>
                </a:cubicBezTo>
                <a:cubicBezTo>
                  <a:pt x="24926" y="39140"/>
                  <a:pt x="21539" y="32411"/>
                  <a:pt x="27058" y="29902"/>
                </a:cubicBezTo>
                <a:cubicBezTo>
                  <a:pt x="28422" y="29106"/>
                  <a:pt x="29811" y="28779"/>
                  <a:pt x="31202" y="28779"/>
                </a:cubicBezTo>
                <a:cubicBezTo>
                  <a:pt x="36383" y="28779"/>
                  <a:pt x="41610" y="33304"/>
                  <a:pt x="45847" y="34991"/>
                </a:cubicBezTo>
                <a:cubicBezTo>
                  <a:pt x="48304" y="35775"/>
                  <a:pt x="50521" y="36142"/>
                  <a:pt x="52490" y="36142"/>
                </a:cubicBezTo>
                <a:cubicBezTo>
                  <a:pt x="59992" y="36142"/>
                  <a:pt x="63875" y="30813"/>
                  <a:pt x="63602" y="22909"/>
                </a:cubicBezTo>
                <a:cubicBezTo>
                  <a:pt x="63058" y="7228"/>
                  <a:pt x="48237" y="1"/>
                  <a:pt x="333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135"/>
          <p:cNvSpPr/>
          <p:nvPr/>
        </p:nvSpPr>
        <p:spPr>
          <a:xfrm>
            <a:off x="3166700" y="2734850"/>
            <a:ext cx="1106843" cy="1694032"/>
          </a:xfrm>
          <a:custGeom>
            <a:avLst/>
            <a:gdLst/>
            <a:ahLst/>
            <a:cxnLst/>
            <a:rect l="l" t="t" r="r" b="b"/>
            <a:pathLst>
              <a:path w="55880" h="101348" extrusionOk="0">
                <a:moveTo>
                  <a:pt x="25848" y="1"/>
                </a:moveTo>
                <a:cubicBezTo>
                  <a:pt x="24778" y="2044"/>
                  <a:pt x="24016" y="4233"/>
                  <a:pt x="23594" y="6503"/>
                </a:cubicBezTo>
                <a:cubicBezTo>
                  <a:pt x="22102" y="14870"/>
                  <a:pt x="26140" y="23238"/>
                  <a:pt x="26205" y="31718"/>
                </a:cubicBezTo>
                <a:cubicBezTo>
                  <a:pt x="26221" y="34507"/>
                  <a:pt x="25799" y="37378"/>
                  <a:pt x="24437" y="39875"/>
                </a:cubicBezTo>
                <a:cubicBezTo>
                  <a:pt x="22037" y="44318"/>
                  <a:pt x="17059" y="47058"/>
                  <a:pt x="11968" y="48534"/>
                </a:cubicBezTo>
                <a:cubicBezTo>
                  <a:pt x="9097" y="49377"/>
                  <a:pt x="5984" y="49961"/>
                  <a:pt x="3746" y="51826"/>
                </a:cubicBezTo>
                <a:cubicBezTo>
                  <a:pt x="0" y="54971"/>
                  <a:pt x="130" y="60663"/>
                  <a:pt x="2173" y="64976"/>
                </a:cubicBezTo>
                <a:cubicBezTo>
                  <a:pt x="4622" y="70165"/>
                  <a:pt x="9308" y="74300"/>
                  <a:pt x="14740" y="76862"/>
                </a:cubicBezTo>
                <a:cubicBezTo>
                  <a:pt x="20156" y="79424"/>
                  <a:pt x="26286" y="80478"/>
                  <a:pt x="32367" y="80576"/>
                </a:cubicBezTo>
                <a:cubicBezTo>
                  <a:pt x="34572" y="80608"/>
                  <a:pt x="36891" y="80559"/>
                  <a:pt x="38804" y="81565"/>
                </a:cubicBezTo>
                <a:cubicBezTo>
                  <a:pt x="40701" y="82586"/>
                  <a:pt x="41837" y="84483"/>
                  <a:pt x="42745" y="86364"/>
                </a:cubicBezTo>
                <a:cubicBezTo>
                  <a:pt x="45015" y="91051"/>
                  <a:pt x="46361" y="96142"/>
                  <a:pt x="46734" y="101348"/>
                </a:cubicBezTo>
                <a:lnTo>
                  <a:pt x="55879" y="101348"/>
                </a:lnTo>
                <a:lnTo>
                  <a:pt x="5587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135"/>
          <p:cNvSpPr/>
          <p:nvPr/>
        </p:nvSpPr>
        <p:spPr>
          <a:xfrm>
            <a:off x="883400" y="829125"/>
            <a:ext cx="1316725" cy="2533700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135"/>
          <p:cNvSpPr/>
          <p:nvPr/>
        </p:nvSpPr>
        <p:spPr>
          <a:xfrm>
            <a:off x="2782275" y="1558250"/>
            <a:ext cx="1417835" cy="752777"/>
          </a:xfrm>
          <a:custGeom>
            <a:avLst/>
            <a:gdLst/>
            <a:ahLst/>
            <a:cxnLst/>
            <a:rect l="l" t="t" r="r" b="b"/>
            <a:pathLst>
              <a:path w="95445" h="50675" extrusionOk="0">
                <a:moveTo>
                  <a:pt x="19568" y="0"/>
                </a:moveTo>
                <a:cubicBezTo>
                  <a:pt x="17923" y="0"/>
                  <a:pt x="16272" y="114"/>
                  <a:pt x="14659" y="293"/>
                </a:cubicBezTo>
                <a:cubicBezTo>
                  <a:pt x="9778" y="844"/>
                  <a:pt x="4914" y="1931"/>
                  <a:pt x="0" y="2028"/>
                </a:cubicBezTo>
                <a:lnTo>
                  <a:pt x="0" y="50674"/>
                </a:lnTo>
                <a:lnTo>
                  <a:pt x="95445" y="50674"/>
                </a:lnTo>
                <a:lnTo>
                  <a:pt x="95429" y="50658"/>
                </a:lnTo>
                <a:cubicBezTo>
                  <a:pt x="83478" y="37086"/>
                  <a:pt x="64797" y="30227"/>
                  <a:pt x="46328" y="27438"/>
                </a:cubicBezTo>
                <a:cubicBezTo>
                  <a:pt x="41707" y="26740"/>
                  <a:pt x="36453" y="25913"/>
                  <a:pt x="33939" y="22200"/>
                </a:cubicBezTo>
                <a:cubicBezTo>
                  <a:pt x="31199" y="18162"/>
                  <a:pt x="33145" y="12925"/>
                  <a:pt x="33664" y="8157"/>
                </a:cubicBezTo>
                <a:cubicBezTo>
                  <a:pt x="33777" y="7217"/>
                  <a:pt x="33810" y="6228"/>
                  <a:pt x="33469" y="5336"/>
                </a:cubicBezTo>
                <a:cubicBezTo>
                  <a:pt x="33015" y="4201"/>
                  <a:pt x="31977" y="3358"/>
                  <a:pt x="30891" y="2709"/>
                </a:cubicBezTo>
                <a:cubicBezTo>
                  <a:pt x="27556" y="674"/>
                  <a:pt x="23578" y="0"/>
                  <a:pt x="195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135"/>
          <p:cNvSpPr/>
          <p:nvPr/>
        </p:nvSpPr>
        <p:spPr>
          <a:xfrm rot="10800000">
            <a:off x="1268850" y="3574476"/>
            <a:ext cx="1738459" cy="1076925"/>
          </a:xfrm>
          <a:custGeom>
            <a:avLst/>
            <a:gdLst/>
            <a:ahLst/>
            <a:cxnLst/>
            <a:rect l="l" t="t" r="r" b="b"/>
            <a:pathLst>
              <a:path w="88992" h="55128" extrusionOk="0">
                <a:moveTo>
                  <a:pt x="11465" y="1"/>
                </a:moveTo>
                <a:cubicBezTo>
                  <a:pt x="13702" y="4055"/>
                  <a:pt x="15227" y="8514"/>
                  <a:pt x="15178" y="13119"/>
                </a:cubicBezTo>
                <a:cubicBezTo>
                  <a:pt x="15178" y="14546"/>
                  <a:pt x="14919" y="15957"/>
                  <a:pt x="14416" y="17287"/>
                </a:cubicBezTo>
                <a:cubicBezTo>
                  <a:pt x="13897" y="18600"/>
                  <a:pt x="13070" y="19719"/>
                  <a:pt x="11870" y="20400"/>
                </a:cubicBezTo>
                <a:cubicBezTo>
                  <a:pt x="10654" y="21081"/>
                  <a:pt x="9308" y="21211"/>
                  <a:pt x="7913" y="21340"/>
                </a:cubicBezTo>
                <a:cubicBezTo>
                  <a:pt x="6535" y="21486"/>
                  <a:pt x="5141" y="21584"/>
                  <a:pt x="3908" y="22184"/>
                </a:cubicBezTo>
                <a:cubicBezTo>
                  <a:pt x="16" y="24081"/>
                  <a:pt x="0" y="30178"/>
                  <a:pt x="3033" y="33275"/>
                </a:cubicBezTo>
                <a:cubicBezTo>
                  <a:pt x="4541" y="34832"/>
                  <a:pt x="6486" y="35772"/>
                  <a:pt x="8562" y="36291"/>
                </a:cubicBezTo>
                <a:cubicBezTo>
                  <a:pt x="10385" y="36591"/>
                  <a:pt x="12287" y="36754"/>
                  <a:pt x="14208" y="36754"/>
                </a:cubicBezTo>
                <a:cubicBezTo>
                  <a:pt x="21311" y="36754"/>
                  <a:pt x="28661" y="34527"/>
                  <a:pt x="33129" y="28783"/>
                </a:cubicBezTo>
                <a:cubicBezTo>
                  <a:pt x="36582" y="24729"/>
                  <a:pt x="36988" y="19265"/>
                  <a:pt x="40636" y="15211"/>
                </a:cubicBezTo>
                <a:cubicBezTo>
                  <a:pt x="42878" y="12970"/>
                  <a:pt x="45999" y="11993"/>
                  <a:pt x="49138" y="11993"/>
                </a:cubicBezTo>
                <a:cubicBezTo>
                  <a:pt x="49973" y="11993"/>
                  <a:pt x="50809" y="12062"/>
                  <a:pt x="51630" y="12195"/>
                </a:cubicBezTo>
                <a:cubicBezTo>
                  <a:pt x="52895" y="12373"/>
                  <a:pt x="54128" y="12681"/>
                  <a:pt x="55328" y="13087"/>
                </a:cubicBezTo>
                <a:cubicBezTo>
                  <a:pt x="58927" y="14335"/>
                  <a:pt x="62171" y="16622"/>
                  <a:pt x="64246" y="19800"/>
                </a:cubicBezTo>
                <a:cubicBezTo>
                  <a:pt x="65284" y="21405"/>
                  <a:pt x="65997" y="23189"/>
                  <a:pt x="66338" y="25070"/>
                </a:cubicBezTo>
                <a:cubicBezTo>
                  <a:pt x="67992" y="30599"/>
                  <a:pt x="64133" y="34653"/>
                  <a:pt x="62106" y="39323"/>
                </a:cubicBezTo>
                <a:cubicBezTo>
                  <a:pt x="60890" y="42567"/>
                  <a:pt x="62316" y="45810"/>
                  <a:pt x="64749" y="48242"/>
                </a:cubicBezTo>
                <a:cubicBezTo>
                  <a:pt x="70285" y="53599"/>
                  <a:pt x="77889" y="55127"/>
                  <a:pt x="85232" y="55127"/>
                </a:cubicBezTo>
                <a:cubicBezTo>
                  <a:pt x="86491" y="55127"/>
                  <a:pt x="87743" y="55082"/>
                  <a:pt x="88975" y="55004"/>
                </a:cubicBezTo>
                <a:lnTo>
                  <a:pt x="88991" y="55004"/>
                </a:lnTo>
                <a:lnTo>
                  <a:pt x="8899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135"/>
          <p:cNvSpPr/>
          <p:nvPr/>
        </p:nvSpPr>
        <p:spPr>
          <a:xfrm>
            <a:off x="2009800" y="2933300"/>
            <a:ext cx="934025" cy="689175"/>
          </a:xfrm>
          <a:custGeom>
            <a:avLst/>
            <a:gdLst/>
            <a:ahLst/>
            <a:cxnLst/>
            <a:rect l="l" t="t" r="r" b="b"/>
            <a:pathLst>
              <a:path w="37361" h="27567" extrusionOk="0">
                <a:moveTo>
                  <a:pt x="0" y="0"/>
                </a:moveTo>
                <a:lnTo>
                  <a:pt x="0" y="27566"/>
                </a:lnTo>
                <a:cubicBezTo>
                  <a:pt x="5854" y="26999"/>
                  <a:pt x="11140" y="23772"/>
                  <a:pt x="14302" y="18794"/>
                </a:cubicBezTo>
                <a:cubicBezTo>
                  <a:pt x="15194" y="17399"/>
                  <a:pt x="15940" y="15859"/>
                  <a:pt x="17108" y="14740"/>
                </a:cubicBezTo>
                <a:cubicBezTo>
                  <a:pt x="19686" y="12275"/>
                  <a:pt x="23480" y="12535"/>
                  <a:pt x="26772" y="11627"/>
                </a:cubicBezTo>
                <a:cubicBezTo>
                  <a:pt x="31604" y="10297"/>
                  <a:pt x="35674" y="6032"/>
                  <a:pt x="37166" y="778"/>
                </a:cubicBezTo>
                <a:cubicBezTo>
                  <a:pt x="37231" y="519"/>
                  <a:pt x="37296" y="260"/>
                  <a:pt x="373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1C9C3E-09DF-DEEC-55F7-9350DFB9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4" name="Google Shape;1734;p115"/>
          <p:cNvGrpSpPr/>
          <p:nvPr/>
        </p:nvGrpSpPr>
        <p:grpSpPr>
          <a:xfrm>
            <a:off x="1541935" y="1369756"/>
            <a:ext cx="1852041" cy="2511902"/>
            <a:chOff x="1458613" y="1506187"/>
            <a:chExt cx="1466847" cy="1989468"/>
          </a:xfrm>
        </p:grpSpPr>
        <p:sp>
          <p:nvSpPr>
            <p:cNvPr id="1735" name="Google Shape;1735;p115"/>
            <p:cNvSpPr/>
            <p:nvPr/>
          </p:nvSpPr>
          <p:spPr>
            <a:xfrm>
              <a:off x="1458613" y="1506187"/>
              <a:ext cx="1466847" cy="1989468"/>
            </a:xfrm>
            <a:custGeom>
              <a:avLst/>
              <a:gdLst/>
              <a:ahLst/>
              <a:cxnLst/>
              <a:rect l="l" t="t" r="r" b="b"/>
              <a:pathLst>
                <a:path w="38016" h="56846" extrusionOk="0">
                  <a:moveTo>
                    <a:pt x="2292" y="0"/>
                  </a:moveTo>
                  <a:cubicBezTo>
                    <a:pt x="1029" y="0"/>
                    <a:pt x="1" y="999"/>
                    <a:pt x="1" y="2262"/>
                  </a:cubicBezTo>
                  <a:lnTo>
                    <a:pt x="1" y="54583"/>
                  </a:lnTo>
                  <a:cubicBezTo>
                    <a:pt x="1" y="55847"/>
                    <a:pt x="1029" y="56846"/>
                    <a:pt x="2292" y="56846"/>
                  </a:cubicBezTo>
                  <a:lnTo>
                    <a:pt x="35753" y="56846"/>
                  </a:lnTo>
                  <a:cubicBezTo>
                    <a:pt x="37016" y="56846"/>
                    <a:pt x="38015" y="55847"/>
                    <a:pt x="38015" y="54583"/>
                  </a:cubicBezTo>
                  <a:lnTo>
                    <a:pt x="38015" y="2262"/>
                  </a:lnTo>
                  <a:cubicBezTo>
                    <a:pt x="38015" y="999"/>
                    <a:pt x="37016" y="0"/>
                    <a:pt x="35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5"/>
            <p:cNvSpPr/>
            <p:nvPr/>
          </p:nvSpPr>
          <p:spPr>
            <a:xfrm>
              <a:off x="2096830" y="3318726"/>
              <a:ext cx="167768" cy="129771"/>
            </a:xfrm>
            <a:custGeom>
              <a:avLst/>
              <a:gdLst/>
              <a:ahLst/>
              <a:cxnLst/>
              <a:rect l="l" t="t" r="r" b="b"/>
              <a:pathLst>
                <a:path w="4348" h="3708" extrusionOk="0">
                  <a:moveTo>
                    <a:pt x="2520" y="1"/>
                  </a:moveTo>
                  <a:cubicBezTo>
                    <a:pt x="2502" y="1"/>
                    <a:pt x="2485" y="1"/>
                    <a:pt x="2468" y="2"/>
                  </a:cubicBezTo>
                  <a:cubicBezTo>
                    <a:pt x="823" y="2"/>
                    <a:pt x="0" y="1999"/>
                    <a:pt x="1175" y="3174"/>
                  </a:cubicBezTo>
                  <a:cubicBezTo>
                    <a:pt x="1543" y="3542"/>
                    <a:pt x="2002" y="3707"/>
                    <a:pt x="2454" y="3707"/>
                  </a:cubicBezTo>
                  <a:cubicBezTo>
                    <a:pt x="3411" y="3707"/>
                    <a:pt x="4339" y="2969"/>
                    <a:pt x="4319" y="1852"/>
                  </a:cubicBezTo>
                  <a:cubicBezTo>
                    <a:pt x="4348" y="841"/>
                    <a:pt x="3524" y="1"/>
                    <a:pt x="2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5"/>
            <p:cNvSpPr/>
            <p:nvPr/>
          </p:nvSpPr>
          <p:spPr>
            <a:xfrm>
              <a:off x="1688741" y="3359883"/>
              <a:ext cx="309490" cy="46302"/>
            </a:xfrm>
            <a:custGeom>
              <a:avLst/>
              <a:gdLst/>
              <a:ahLst/>
              <a:cxnLst/>
              <a:rect l="l" t="t" r="r" b="b"/>
              <a:pathLst>
                <a:path w="8021" h="1323" extrusionOk="0">
                  <a:moveTo>
                    <a:pt x="882" y="1"/>
                  </a:moveTo>
                  <a:cubicBezTo>
                    <a:pt x="0" y="30"/>
                    <a:pt x="0" y="1323"/>
                    <a:pt x="882" y="1323"/>
                  </a:cubicBezTo>
                  <a:lnTo>
                    <a:pt x="7168" y="1323"/>
                  </a:lnTo>
                  <a:cubicBezTo>
                    <a:pt x="8020" y="1323"/>
                    <a:pt x="8020" y="1"/>
                    <a:pt x="7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5"/>
            <p:cNvSpPr/>
            <p:nvPr/>
          </p:nvSpPr>
          <p:spPr>
            <a:xfrm>
              <a:off x="2386999" y="3359883"/>
              <a:ext cx="309490" cy="46302"/>
            </a:xfrm>
            <a:custGeom>
              <a:avLst/>
              <a:gdLst/>
              <a:ahLst/>
              <a:cxnLst/>
              <a:rect l="l" t="t" r="r" b="b"/>
              <a:pathLst>
                <a:path w="8021" h="1323" extrusionOk="0">
                  <a:moveTo>
                    <a:pt x="882" y="1"/>
                  </a:moveTo>
                  <a:cubicBezTo>
                    <a:pt x="1" y="30"/>
                    <a:pt x="1" y="1323"/>
                    <a:pt x="882" y="1323"/>
                  </a:cubicBezTo>
                  <a:lnTo>
                    <a:pt x="7140" y="1323"/>
                  </a:lnTo>
                  <a:cubicBezTo>
                    <a:pt x="8021" y="1323"/>
                    <a:pt x="8021" y="1"/>
                    <a:pt x="7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8080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8" name="Google Shape;1748;p116"/>
          <p:cNvGrpSpPr/>
          <p:nvPr/>
        </p:nvGrpSpPr>
        <p:grpSpPr>
          <a:xfrm>
            <a:off x="5888524" y="1369871"/>
            <a:ext cx="1346874" cy="2511983"/>
            <a:chOff x="6599490" y="1506150"/>
            <a:chExt cx="1066746" cy="1989532"/>
          </a:xfrm>
        </p:grpSpPr>
        <p:sp>
          <p:nvSpPr>
            <p:cNvPr id="1749" name="Google Shape;1749;p116"/>
            <p:cNvSpPr/>
            <p:nvPr/>
          </p:nvSpPr>
          <p:spPr>
            <a:xfrm>
              <a:off x="6599490" y="1506150"/>
              <a:ext cx="1066746" cy="1989532"/>
            </a:xfrm>
            <a:custGeom>
              <a:avLst/>
              <a:gdLst/>
              <a:ahLst/>
              <a:cxnLst/>
              <a:rect l="l" t="t" r="r" b="b"/>
              <a:pathLst>
                <a:path w="26764" h="49913" extrusionOk="0">
                  <a:moveTo>
                    <a:pt x="2497" y="0"/>
                  </a:moveTo>
                  <a:cubicBezTo>
                    <a:pt x="1117" y="0"/>
                    <a:pt x="0" y="1117"/>
                    <a:pt x="0" y="2498"/>
                  </a:cubicBezTo>
                  <a:lnTo>
                    <a:pt x="0" y="47416"/>
                  </a:lnTo>
                  <a:cubicBezTo>
                    <a:pt x="0" y="48797"/>
                    <a:pt x="1117" y="49913"/>
                    <a:pt x="2497" y="49913"/>
                  </a:cubicBezTo>
                  <a:lnTo>
                    <a:pt x="24266" y="49913"/>
                  </a:lnTo>
                  <a:cubicBezTo>
                    <a:pt x="25647" y="49913"/>
                    <a:pt x="26763" y="48797"/>
                    <a:pt x="26763" y="47416"/>
                  </a:cubicBezTo>
                  <a:lnTo>
                    <a:pt x="26763" y="2498"/>
                  </a:lnTo>
                  <a:cubicBezTo>
                    <a:pt x="26763" y="1117"/>
                    <a:pt x="25647" y="0"/>
                    <a:pt x="24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6"/>
            <p:cNvSpPr/>
            <p:nvPr/>
          </p:nvSpPr>
          <p:spPr>
            <a:xfrm>
              <a:off x="6938954" y="1587978"/>
              <a:ext cx="383031" cy="67045"/>
            </a:xfrm>
            <a:custGeom>
              <a:avLst/>
              <a:gdLst/>
              <a:ahLst/>
              <a:cxnLst/>
              <a:rect l="l" t="t" r="r" b="b"/>
              <a:pathLst>
                <a:path w="9610" h="1682" extrusionOk="0">
                  <a:moveTo>
                    <a:pt x="1096" y="1"/>
                  </a:moveTo>
                  <a:cubicBezTo>
                    <a:pt x="1" y="1"/>
                    <a:pt x="1" y="1681"/>
                    <a:pt x="1096" y="1681"/>
                  </a:cubicBezTo>
                  <a:cubicBezTo>
                    <a:pt x="1122" y="1681"/>
                    <a:pt x="1150" y="1680"/>
                    <a:pt x="1178" y="1678"/>
                  </a:cubicBezTo>
                  <a:lnTo>
                    <a:pt x="8581" y="1678"/>
                  </a:lnTo>
                  <a:cubicBezTo>
                    <a:pt x="9609" y="1620"/>
                    <a:pt x="9609" y="63"/>
                    <a:pt x="8581" y="4"/>
                  </a:cubicBezTo>
                  <a:lnTo>
                    <a:pt x="1178" y="4"/>
                  </a:lnTo>
                  <a:cubicBezTo>
                    <a:pt x="1150" y="2"/>
                    <a:pt x="1122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6"/>
            <p:cNvSpPr/>
            <p:nvPr/>
          </p:nvSpPr>
          <p:spPr>
            <a:xfrm>
              <a:off x="7366424" y="1588098"/>
              <a:ext cx="77324" cy="66088"/>
            </a:xfrm>
            <a:custGeom>
              <a:avLst/>
              <a:gdLst/>
              <a:ahLst/>
              <a:cxnLst/>
              <a:rect l="l" t="t" r="r" b="b"/>
              <a:pathLst>
                <a:path w="1940" h="1658" extrusionOk="0">
                  <a:moveTo>
                    <a:pt x="1117" y="1"/>
                  </a:moveTo>
                  <a:cubicBezTo>
                    <a:pt x="382" y="1"/>
                    <a:pt x="1" y="882"/>
                    <a:pt x="529" y="1411"/>
                  </a:cubicBezTo>
                  <a:cubicBezTo>
                    <a:pt x="700" y="1581"/>
                    <a:pt x="907" y="1657"/>
                    <a:pt x="1109" y="1657"/>
                  </a:cubicBezTo>
                  <a:cubicBezTo>
                    <a:pt x="1534" y="1657"/>
                    <a:pt x="1939" y="1321"/>
                    <a:pt x="1939" y="823"/>
                  </a:cubicBezTo>
                  <a:cubicBezTo>
                    <a:pt x="1939" y="353"/>
                    <a:pt x="1587" y="1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6"/>
            <p:cNvSpPr/>
            <p:nvPr/>
          </p:nvSpPr>
          <p:spPr>
            <a:xfrm>
              <a:off x="6821933" y="1587660"/>
              <a:ext cx="78519" cy="67244"/>
            </a:xfrm>
            <a:custGeom>
              <a:avLst/>
              <a:gdLst/>
              <a:ahLst/>
              <a:cxnLst/>
              <a:rect l="l" t="t" r="r" b="b"/>
              <a:pathLst>
                <a:path w="1970" h="1687" extrusionOk="0">
                  <a:moveTo>
                    <a:pt x="854" y="1"/>
                  </a:moveTo>
                  <a:cubicBezTo>
                    <a:pt x="419" y="1"/>
                    <a:pt x="1" y="337"/>
                    <a:pt x="1" y="834"/>
                  </a:cubicBezTo>
                  <a:cubicBezTo>
                    <a:pt x="1" y="1304"/>
                    <a:pt x="383" y="1686"/>
                    <a:pt x="853" y="1686"/>
                  </a:cubicBezTo>
                  <a:cubicBezTo>
                    <a:pt x="1587" y="1686"/>
                    <a:pt x="1969" y="776"/>
                    <a:pt x="1440" y="247"/>
                  </a:cubicBezTo>
                  <a:cubicBezTo>
                    <a:pt x="1270" y="77"/>
                    <a:pt x="1060" y="1"/>
                    <a:pt x="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6"/>
            <p:cNvSpPr/>
            <p:nvPr/>
          </p:nvSpPr>
          <p:spPr>
            <a:xfrm>
              <a:off x="7025684" y="3299997"/>
              <a:ext cx="188566" cy="160716"/>
            </a:xfrm>
            <a:custGeom>
              <a:avLst/>
              <a:gdLst/>
              <a:ahLst/>
              <a:cxnLst/>
              <a:rect l="l" t="t" r="r" b="b"/>
              <a:pathLst>
                <a:path w="4731" h="4032" extrusionOk="0">
                  <a:moveTo>
                    <a:pt x="2703" y="1"/>
                  </a:moveTo>
                  <a:cubicBezTo>
                    <a:pt x="882" y="1"/>
                    <a:pt x="1" y="2175"/>
                    <a:pt x="1264" y="3438"/>
                  </a:cubicBezTo>
                  <a:cubicBezTo>
                    <a:pt x="1673" y="3847"/>
                    <a:pt x="2181" y="4031"/>
                    <a:pt x="2681" y="4031"/>
                  </a:cubicBezTo>
                  <a:cubicBezTo>
                    <a:pt x="3724" y="4031"/>
                    <a:pt x="4730" y="3230"/>
                    <a:pt x="4730" y="1998"/>
                  </a:cubicBezTo>
                  <a:cubicBezTo>
                    <a:pt x="4701" y="882"/>
                    <a:pt x="3820" y="1"/>
                    <a:pt x="2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36"/>
          <p:cNvSpPr/>
          <p:nvPr/>
        </p:nvSpPr>
        <p:spPr>
          <a:xfrm rot="1769750">
            <a:off x="1554529" y="3496238"/>
            <a:ext cx="1707058" cy="450336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136"/>
          <p:cNvSpPr/>
          <p:nvPr/>
        </p:nvSpPr>
        <p:spPr>
          <a:xfrm rot="-2700000" flipH="1">
            <a:off x="1991372" y="2007745"/>
            <a:ext cx="2487196" cy="61577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136"/>
          <p:cNvSpPr/>
          <p:nvPr/>
        </p:nvSpPr>
        <p:spPr>
          <a:xfrm>
            <a:off x="1775098" y="1218581"/>
            <a:ext cx="1707819" cy="54099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136"/>
          <p:cNvSpPr/>
          <p:nvPr/>
        </p:nvSpPr>
        <p:spPr>
          <a:xfrm rot="-2700000" flipH="1">
            <a:off x="3187335" y="2025555"/>
            <a:ext cx="2017993" cy="87393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136"/>
          <p:cNvSpPr/>
          <p:nvPr/>
        </p:nvSpPr>
        <p:spPr>
          <a:xfrm rot="10800000">
            <a:off x="4332027" y="1253252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36"/>
          <p:cNvSpPr/>
          <p:nvPr/>
        </p:nvSpPr>
        <p:spPr>
          <a:xfrm rot="-5910982" flipH="1">
            <a:off x="6124963" y="1777052"/>
            <a:ext cx="727426" cy="88308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36"/>
          <p:cNvSpPr/>
          <p:nvPr/>
        </p:nvSpPr>
        <p:spPr>
          <a:xfrm rot="5414811" flipH="1">
            <a:off x="6037056" y="2694082"/>
            <a:ext cx="2761308" cy="559576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36"/>
          <p:cNvSpPr/>
          <p:nvPr/>
        </p:nvSpPr>
        <p:spPr>
          <a:xfrm rot="7167918" flipH="1">
            <a:off x="5109225" y="3421060"/>
            <a:ext cx="2301345" cy="49715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36"/>
          <p:cNvSpPr/>
          <p:nvPr/>
        </p:nvSpPr>
        <p:spPr>
          <a:xfrm rot="8098815">
            <a:off x="4206959" y="3000078"/>
            <a:ext cx="1453138" cy="40539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136"/>
          <p:cNvSpPr/>
          <p:nvPr/>
        </p:nvSpPr>
        <p:spPr>
          <a:xfrm rot="6992775" flipH="1">
            <a:off x="4748861" y="3157930"/>
            <a:ext cx="1801191" cy="51789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136"/>
          <p:cNvSpPr/>
          <p:nvPr/>
        </p:nvSpPr>
        <p:spPr>
          <a:xfrm rot="2167888">
            <a:off x="2952496" y="3598950"/>
            <a:ext cx="2112840" cy="528935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3" name="Google Shape;2503;p137"/>
          <p:cNvGrpSpPr/>
          <p:nvPr/>
        </p:nvGrpSpPr>
        <p:grpSpPr>
          <a:xfrm>
            <a:off x="787435" y="2245027"/>
            <a:ext cx="1855404" cy="1607693"/>
            <a:chOff x="787425" y="181275"/>
            <a:chExt cx="6039725" cy="5233375"/>
          </a:xfrm>
        </p:grpSpPr>
        <p:sp>
          <p:nvSpPr>
            <p:cNvPr id="2504" name="Google Shape;2504;p137"/>
            <p:cNvSpPr/>
            <p:nvPr/>
          </p:nvSpPr>
          <p:spPr>
            <a:xfrm>
              <a:off x="2854775" y="181275"/>
              <a:ext cx="1907725" cy="1374675"/>
            </a:xfrm>
            <a:custGeom>
              <a:avLst/>
              <a:gdLst/>
              <a:ahLst/>
              <a:cxnLst/>
              <a:rect l="l" t="t" r="r" b="b"/>
              <a:pathLst>
                <a:path w="76309" h="54987" extrusionOk="0">
                  <a:moveTo>
                    <a:pt x="76309" y="54986"/>
                  </a:moveTo>
                  <a:lnTo>
                    <a:pt x="1" y="54986"/>
                  </a:lnTo>
                  <a:lnTo>
                    <a:pt x="26519" y="8985"/>
                  </a:lnTo>
                  <a:cubicBezTo>
                    <a:pt x="31715" y="1"/>
                    <a:pt x="44595" y="1"/>
                    <a:pt x="49682" y="89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7"/>
            <p:cNvSpPr/>
            <p:nvPr/>
          </p:nvSpPr>
          <p:spPr>
            <a:xfrm>
              <a:off x="2854775" y="181275"/>
              <a:ext cx="1907725" cy="1374675"/>
            </a:xfrm>
            <a:custGeom>
              <a:avLst/>
              <a:gdLst/>
              <a:ahLst/>
              <a:cxnLst/>
              <a:rect l="l" t="t" r="r" b="b"/>
              <a:pathLst>
                <a:path w="76309" h="54987" extrusionOk="0">
                  <a:moveTo>
                    <a:pt x="76309" y="54986"/>
                  </a:moveTo>
                  <a:lnTo>
                    <a:pt x="1" y="54986"/>
                  </a:lnTo>
                  <a:lnTo>
                    <a:pt x="26519" y="8985"/>
                  </a:lnTo>
                  <a:cubicBezTo>
                    <a:pt x="31715" y="1"/>
                    <a:pt x="44595" y="1"/>
                    <a:pt x="49682" y="8985"/>
                  </a:cubicBezTo>
                  <a:lnTo>
                    <a:pt x="56610" y="208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7"/>
            <p:cNvSpPr/>
            <p:nvPr/>
          </p:nvSpPr>
          <p:spPr>
            <a:xfrm>
              <a:off x="3777525" y="703550"/>
              <a:ext cx="984975" cy="852400"/>
            </a:xfrm>
            <a:custGeom>
              <a:avLst/>
              <a:gdLst/>
              <a:ahLst/>
              <a:cxnLst/>
              <a:rect l="l" t="t" r="r" b="b"/>
              <a:pathLst>
                <a:path w="39399" h="34096" extrusionOk="0">
                  <a:moveTo>
                    <a:pt x="39399" y="34095"/>
                  </a:moveTo>
                  <a:lnTo>
                    <a:pt x="0" y="34095"/>
                  </a:lnTo>
                  <a:lnTo>
                    <a:pt x="19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7"/>
            <p:cNvSpPr/>
            <p:nvPr/>
          </p:nvSpPr>
          <p:spPr>
            <a:xfrm>
              <a:off x="2218875" y="1896875"/>
              <a:ext cx="3176825" cy="757700"/>
            </a:xfrm>
            <a:custGeom>
              <a:avLst/>
              <a:gdLst/>
              <a:ahLst/>
              <a:cxnLst/>
              <a:rect l="l" t="t" r="r" b="b"/>
              <a:pathLst>
                <a:path w="127073" h="30308" extrusionOk="0">
                  <a:moveTo>
                    <a:pt x="127073" y="30307"/>
                  </a:moveTo>
                  <a:lnTo>
                    <a:pt x="1" y="30307"/>
                  </a:lnTo>
                  <a:lnTo>
                    <a:pt x="17535" y="0"/>
                  </a:lnTo>
                  <a:lnTo>
                    <a:pt x="109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7"/>
            <p:cNvSpPr/>
            <p:nvPr/>
          </p:nvSpPr>
          <p:spPr>
            <a:xfrm>
              <a:off x="2218875" y="1896875"/>
              <a:ext cx="3176825" cy="757700"/>
            </a:xfrm>
            <a:custGeom>
              <a:avLst/>
              <a:gdLst/>
              <a:ahLst/>
              <a:cxnLst/>
              <a:rect l="l" t="t" r="r" b="b"/>
              <a:pathLst>
                <a:path w="127073" h="30308" extrusionOk="0">
                  <a:moveTo>
                    <a:pt x="127073" y="30307"/>
                  </a:moveTo>
                  <a:lnTo>
                    <a:pt x="1" y="30307"/>
                  </a:lnTo>
                  <a:lnTo>
                    <a:pt x="17535" y="0"/>
                  </a:lnTo>
                  <a:lnTo>
                    <a:pt x="109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7"/>
            <p:cNvSpPr/>
            <p:nvPr/>
          </p:nvSpPr>
          <p:spPr>
            <a:xfrm>
              <a:off x="3141625" y="1896875"/>
              <a:ext cx="2254075" cy="757700"/>
            </a:xfrm>
            <a:custGeom>
              <a:avLst/>
              <a:gdLst/>
              <a:ahLst/>
              <a:cxnLst/>
              <a:rect l="l" t="t" r="r" b="b"/>
              <a:pathLst>
                <a:path w="90163" h="30308" extrusionOk="0">
                  <a:moveTo>
                    <a:pt x="90163" y="30307"/>
                  </a:moveTo>
                  <a:lnTo>
                    <a:pt x="0" y="30307"/>
                  </a:lnTo>
                  <a:lnTo>
                    <a:pt x="17535" y="0"/>
                  </a:lnTo>
                  <a:lnTo>
                    <a:pt x="726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7"/>
            <p:cNvSpPr/>
            <p:nvPr/>
          </p:nvSpPr>
          <p:spPr>
            <a:xfrm>
              <a:off x="1582975" y="2995500"/>
              <a:ext cx="4448625" cy="760400"/>
            </a:xfrm>
            <a:custGeom>
              <a:avLst/>
              <a:gdLst/>
              <a:ahLst/>
              <a:cxnLst/>
              <a:rect l="l" t="t" r="r" b="b"/>
              <a:pathLst>
                <a:path w="177945" h="30416" extrusionOk="0">
                  <a:moveTo>
                    <a:pt x="177945" y="30415"/>
                  </a:moveTo>
                  <a:lnTo>
                    <a:pt x="1" y="30415"/>
                  </a:lnTo>
                  <a:lnTo>
                    <a:pt x="17535" y="0"/>
                  </a:lnTo>
                  <a:lnTo>
                    <a:pt x="160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7"/>
            <p:cNvSpPr/>
            <p:nvPr/>
          </p:nvSpPr>
          <p:spPr>
            <a:xfrm>
              <a:off x="1582975" y="2995500"/>
              <a:ext cx="4448625" cy="760400"/>
            </a:xfrm>
            <a:custGeom>
              <a:avLst/>
              <a:gdLst/>
              <a:ahLst/>
              <a:cxnLst/>
              <a:rect l="l" t="t" r="r" b="b"/>
              <a:pathLst>
                <a:path w="177945" h="30416" extrusionOk="0">
                  <a:moveTo>
                    <a:pt x="177945" y="30415"/>
                  </a:moveTo>
                  <a:lnTo>
                    <a:pt x="1" y="30415"/>
                  </a:lnTo>
                  <a:lnTo>
                    <a:pt x="17535" y="0"/>
                  </a:lnTo>
                  <a:lnTo>
                    <a:pt x="160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7"/>
            <p:cNvSpPr/>
            <p:nvPr/>
          </p:nvSpPr>
          <p:spPr>
            <a:xfrm>
              <a:off x="2508425" y="2995500"/>
              <a:ext cx="3523175" cy="760400"/>
            </a:xfrm>
            <a:custGeom>
              <a:avLst/>
              <a:gdLst/>
              <a:ahLst/>
              <a:cxnLst/>
              <a:rect l="l" t="t" r="r" b="b"/>
              <a:pathLst>
                <a:path w="140927" h="30416" extrusionOk="0">
                  <a:moveTo>
                    <a:pt x="140927" y="30415"/>
                  </a:moveTo>
                  <a:lnTo>
                    <a:pt x="0" y="30415"/>
                  </a:lnTo>
                  <a:lnTo>
                    <a:pt x="17535" y="0"/>
                  </a:lnTo>
                  <a:lnTo>
                    <a:pt x="123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7"/>
            <p:cNvSpPr/>
            <p:nvPr/>
          </p:nvSpPr>
          <p:spPr>
            <a:xfrm>
              <a:off x="787425" y="4096825"/>
              <a:ext cx="6039725" cy="1317825"/>
            </a:xfrm>
            <a:custGeom>
              <a:avLst/>
              <a:gdLst/>
              <a:ahLst/>
              <a:cxnLst/>
              <a:rect l="l" t="t" r="r" b="b"/>
              <a:pathLst>
                <a:path w="241589" h="52713" extrusionOk="0">
                  <a:moveTo>
                    <a:pt x="224812" y="52604"/>
                  </a:moveTo>
                  <a:lnTo>
                    <a:pt x="16778" y="52604"/>
                  </a:lnTo>
                  <a:cubicBezTo>
                    <a:pt x="6495" y="52713"/>
                    <a:pt x="1" y="41456"/>
                    <a:pt x="5196" y="32580"/>
                  </a:cubicBezTo>
                  <a:lnTo>
                    <a:pt x="24030" y="0"/>
                  </a:lnTo>
                  <a:lnTo>
                    <a:pt x="217668" y="0"/>
                  </a:lnTo>
                  <a:lnTo>
                    <a:pt x="236502" y="32580"/>
                  </a:lnTo>
                  <a:cubicBezTo>
                    <a:pt x="241589" y="41564"/>
                    <a:pt x="235203" y="52604"/>
                    <a:pt x="224812" y="526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37"/>
            <p:cNvSpPr/>
            <p:nvPr/>
          </p:nvSpPr>
          <p:spPr>
            <a:xfrm>
              <a:off x="787425" y="4096825"/>
              <a:ext cx="6039725" cy="1317825"/>
            </a:xfrm>
            <a:custGeom>
              <a:avLst/>
              <a:gdLst/>
              <a:ahLst/>
              <a:cxnLst/>
              <a:rect l="l" t="t" r="r" b="b"/>
              <a:pathLst>
                <a:path w="241589" h="52713" extrusionOk="0">
                  <a:moveTo>
                    <a:pt x="224812" y="52604"/>
                  </a:moveTo>
                  <a:lnTo>
                    <a:pt x="16778" y="52604"/>
                  </a:lnTo>
                  <a:cubicBezTo>
                    <a:pt x="6495" y="52713"/>
                    <a:pt x="1" y="41456"/>
                    <a:pt x="5196" y="32580"/>
                  </a:cubicBezTo>
                  <a:lnTo>
                    <a:pt x="24030" y="0"/>
                  </a:lnTo>
                  <a:lnTo>
                    <a:pt x="217668" y="0"/>
                  </a:lnTo>
                  <a:lnTo>
                    <a:pt x="236502" y="32580"/>
                  </a:lnTo>
                  <a:cubicBezTo>
                    <a:pt x="241589" y="41564"/>
                    <a:pt x="235203" y="52604"/>
                    <a:pt x="224812" y="526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37"/>
            <p:cNvSpPr/>
            <p:nvPr/>
          </p:nvSpPr>
          <p:spPr>
            <a:xfrm>
              <a:off x="1710150" y="4096825"/>
              <a:ext cx="5117000" cy="1317825"/>
            </a:xfrm>
            <a:custGeom>
              <a:avLst/>
              <a:gdLst/>
              <a:ahLst/>
              <a:cxnLst/>
              <a:rect l="l" t="t" r="r" b="b"/>
              <a:pathLst>
                <a:path w="204680" h="52713" extrusionOk="0">
                  <a:moveTo>
                    <a:pt x="187903" y="52604"/>
                  </a:moveTo>
                  <a:lnTo>
                    <a:pt x="16778" y="52604"/>
                  </a:lnTo>
                  <a:cubicBezTo>
                    <a:pt x="6495" y="52713"/>
                    <a:pt x="1" y="41456"/>
                    <a:pt x="5196" y="32580"/>
                  </a:cubicBezTo>
                  <a:lnTo>
                    <a:pt x="24030" y="0"/>
                  </a:lnTo>
                  <a:lnTo>
                    <a:pt x="180759" y="0"/>
                  </a:lnTo>
                  <a:lnTo>
                    <a:pt x="199593" y="32580"/>
                  </a:lnTo>
                  <a:cubicBezTo>
                    <a:pt x="204680" y="41564"/>
                    <a:pt x="198294" y="52604"/>
                    <a:pt x="187903" y="526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6" name="Google Shape;2516;p137"/>
          <p:cNvGrpSpPr/>
          <p:nvPr/>
        </p:nvGrpSpPr>
        <p:grpSpPr>
          <a:xfrm>
            <a:off x="7754537" y="2096045"/>
            <a:ext cx="494606" cy="2641602"/>
            <a:chOff x="3298525" y="249200"/>
            <a:chExt cx="976325" cy="5214375"/>
          </a:xfrm>
        </p:grpSpPr>
        <p:sp>
          <p:nvSpPr>
            <p:cNvPr id="2517" name="Google Shape;2517;p137"/>
            <p:cNvSpPr/>
            <p:nvPr/>
          </p:nvSpPr>
          <p:spPr>
            <a:xfrm>
              <a:off x="3298525" y="249200"/>
              <a:ext cx="328425" cy="756675"/>
            </a:xfrm>
            <a:custGeom>
              <a:avLst/>
              <a:gdLst/>
              <a:ahLst/>
              <a:cxnLst/>
              <a:rect l="l" t="t" r="r" b="b"/>
              <a:pathLst>
                <a:path w="13137" h="30267" fill="none" extrusionOk="0">
                  <a:moveTo>
                    <a:pt x="1" y="30266"/>
                  </a:moveTo>
                  <a:lnTo>
                    <a:pt x="1" y="13136"/>
                  </a:lnTo>
                  <a:cubicBezTo>
                    <a:pt x="1" y="5859"/>
                    <a:pt x="5859" y="1"/>
                    <a:pt x="13136" y="1"/>
                  </a:cubicBezTo>
                </a:path>
              </a:pathLst>
            </a:custGeom>
            <a:noFill/>
            <a:ln w="19975" cap="flat" cmpd="sng">
              <a:solidFill>
                <a:schemeClr val="accent3"/>
              </a:solidFill>
              <a:prstDash val="solid"/>
              <a:miter lim="887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7"/>
            <p:cNvSpPr/>
            <p:nvPr/>
          </p:nvSpPr>
          <p:spPr>
            <a:xfrm>
              <a:off x="3409475" y="360150"/>
              <a:ext cx="865375" cy="865375"/>
            </a:xfrm>
            <a:custGeom>
              <a:avLst/>
              <a:gdLst/>
              <a:ahLst/>
              <a:cxnLst/>
              <a:rect l="l" t="t" r="r" b="b"/>
              <a:pathLst>
                <a:path w="34615" h="34615" extrusionOk="0">
                  <a:moveTo>
                    <a:pt x="8698" y="1"/>
                  </a:moveTo>
                  <a:cubicBezTo>
                    <a:pt x="3906" y="1"/>
                    <a:pt x="0" y="3906"/>
                    <a:pt x="0" y="8698"/>
                  </a:cubicBezTo>
                  <a:lnTo>
                    <a:pt x="0" y="25828"/>
                  </a:lnTo>
                  <a:cubicBezTo>
                    <a:pt x="0" y="30710"/>
                    <a:pt x="3906" y="34615"/>
                    <a:pt x="8698" y="34615"/>
                  </a:cubicBezTo>
                  <a:lnTo>
                    <a:pt x="25828" y="34615"/>
                  </a:lnTo>
                  <a:cubicBezTo>
                    <a:pt x="30709" y="34615"/>
                    <a:pt x="34614" y="30710"/>
                    <a:pt x="34614" y="25828"/>
                  </a:cubicBezTo>
                  <a:lnTo>
                    <a:pt x="34614" y="8698"/>
                  </a:lnTo>
                  <a:cubicBezTo>
                    <a:pt x="34614" y="3906"/>
                    <a:pt x="30709" y="1"/>
                    <a:pt x="25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7"/>
            <p:cNvSpPr/>
            <p:nvPr/>
          </p:nvSpPr>
          <p:spPr>
            <a:xfrm>
              <a:off x="3298525" y="1307600"/>
              <a:ext cx="328425" cy="758875"/>
            </a:xfrm>
            <a:custGeom>
              <a:avLst/>
              <a:gdLst/>
              <a:ahLst/>
              <a:cxnLst/>
              <a:rect l="l" t="t" r="r" b="b"/>
              <a:pathLst>
                <a:path w="13137" h="30355" fill="none" extrusionOk="0">
                  <a:moveTo>
                    <a:pt x="1" y="30355"/>
                  </a:moveTo>
                  <a:lnTo>
                    <a:pt x="1" y="13225"/>
                  </a:lnTo>
                  <a:cubicBezTo>
                    <a:pt x="1" y="5947"/>
                    <a:pt x="5859" y="1"/>
                    <a:pt x="13136" y="1"/>
                  </a:cubicBezTo>
                </a:path>
              </a:pathLst>
            </a:custGeom>
            <a:noFill/>
            <a:ln w="19975" cap="flat" cmpd="sng">
              <a:solidFill>
                <a:schemeClr val="accent3"/>
              </a:solidFill>
              <a:prstDash val="solid"/>
              <a:miter lim="887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7"/>
            <p:cNvSpPr/>
            <p:nvPr/>
          </p:nvSpPr>
          <p:spPr>
            <a:xfrm>
              <a:off x="3409475" y="1418550"/>
              <a:ext cx="865375" cy="865375"/>
            </a:xfrm>
            <a:custGeom>
              <a:avLst/>
              <a:gdLst/>
              <a:ahLst/>
              <a:cxnLst/>
              <a:rect l="l" t="t" r="r" b="b"/>
              <a:pathLst>
                <a:path w="34615" h="34615" extrusionOk="0">
                  <a:moveTo>
                    <a:pt x="8698" y="1"/>
                  </a:moveTo>
                  <a:lnTo>
                    <a:pt x="25828" y="1"/>
                  </a:lnTo>
                  <a:cubicBezTo>
                    <a:pt x="30709" y="1"/>
                    <a:pt x="34614" y="3906"/>
                    <a:pt x="34614" y="8787"/>
                  </a:cubicBezTo>
                  <a:lnTo>
                    <a:pt x="34614" y="25917"/>
                  </a:lnTo>
                  <a:cubicBezTo>
                    <a:pt x="34614" y="30710"/>
                    <a:pt x="30709" y="34615"/>
                    <a:pt x="25828" y="34615"/>
                  </a:cubicBezTo>
                  <a:lnTo>
                    <a:pt x="8698" y="34615"/>
                  </a:lnTo>
                  <a:cubicBezTo>
                    <a:pt x="3906" y="34615"/>
                    <a:pt x="0" y="30710"/>
                    <a:pt x="0" y="25917"/>
                  </a:cubicBezTo>
                  <a:lnTo>
                    <a:pt x="0" y="8787"/>
                  </a:lnTo>
                  <a:cubicBezTo>
                    <a:pt x="0" y="3906"/>
                    <a:pt x="3906" y="1"/>
                    <a:pt x="8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7"/>
            <p:cNvSpPr/>
            <p:nvPr/>
          </p:nvSpPr>
          <p:spPr>
            <a:xfrm>
              <a:off x="3298525" y="2368225"/>
              <a:ext cx="328425" cy="756650"/>
            </a:xfrm>
            <a:custGeom>
              <a:avLst/>
              <a:gdLst/>
              <a:ahLst/>
              <a:cxnLst/>
              <a:rect l="l" t="t" r="r" b="b"/>
              <a:pathLst>
                <a:path w="13137" h="30266" fill="none" extrusionOk="0">
                  <a:moveTo>
                    <a:pt x="1" y="30266"/>
                  </a:moveTo>
                  <a:lnTo>
                    <a:pt x="1" y="13225"/>
                  </a:lnTo>
                  <a:cubicBezTo>
                    <a:pt x="1" y="5947"/>
                    <a:pt x="5859" y="1"/>
                    <a:pt x="13136" y="1"/>
                  </a:cubicBezTo>
                </a:path>
              </a:pathLst>
            </a:custGeom>
            <a:noFill/>
            <a:ln w="19975" cap="flat" cmpd="sng">
              <a:solidFill>
                <a:schemeClr val="accent3"/>
              </a:solidFill>
              <a:prstDash val="solid"/>
              <a:miter lim="887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7"/>
            <p:cNvSpPr/>
            <p:nvPr/>
          </p:nvSpPr>
          <p:spPr>
            <a:xfrm>
              <a:off x="3409475" y="2479175"/>
              <a:ext cx="865375" cy="865375"/>
            </a:xfrm>
            <a:custGeom>
              <a:avLst/>
              <a:gdLst/>
              <a:ahLst/>
              <a:cxnLst/>
              <a:rect l="l" t="t" r="r" b="b"/>
              <a:pathLst>
                <a:path w="34615" h="34615" extrusionOk="0">
                  <a:moveTo>
                    <a:pt x="8698" y="0"/>
                  </a:moveTo>
                  <a:lnTo>
                    <a:pt x="25828" y="0"/>
                  </a:lnTo>
                  <a:cubicBezTo>
                    <a:pt x="30709" y="0"/>
                    <a:pt x="34614" y="3906"/>
                    <a:pt x="34614" y="8787"/>
                  </a:cubicBezTo>
                  <a:lnTo>
                    <a:pt x="34614" y="25828"/>
                  </a:lnTo>
                  <a:cubicBezTo>
                    <a:pt x="34614" y="30709"/>
                    <a:pt x="30709" y="34615"/>
                    <a:pt x="25828" y="34615"/>
                  </a:cubicBezTo>
                  <a:lnTo>
                    <a:pt x="8698" y="34615"/>
                  </a:lnTo>
                  <a:cubicBezTo>
                    <a:pt x="3906" y="34615"/>
                    <a:pt x="0" y="30709"/>
                    <a:pt x="0" y="25828"/>
                  </a:cubicBezTo>
                  <a:lnTo>
                    <a:pt x="0" y="8787"/>
                  </a:lnTo>
                  <a:cubicBezTo>
                    <a:pt x="0" y="3906"/>
                    <a:pt x="3906" y="0"/>
                    <a:pt x="86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7"/>
            <p:cNvSpPr/>
            <p:nvPr/>
          </p:nvSpPr>
          <p:spPr>
            <a:xfrm>
              <a:off x="3298525" y="3428850"/>
              <a:ext cx="328425" cy="756650"/>
            </a:xfrm>
            <a:custGeom>
              <a:avLst/>
              <a:gdLst/>
              <a:ahLst/>
              <a:cxnLst/>
              <a:rect l="l" t="t" r="r" b="b"/>
              <a:pathLst>
                <a:path w="13137" h="30266" fill="none" extrusionOk="0">
                  <a:moveTo>
                    <a:pt x="1" y="30266"/>
                  </a:moveTo>
                  <a:lnTo>
                    <a:pt x="1" y="13136"/>
                  </a:lnTo>
                  <a:cubicBezTo>
                    <a:pt x="1" y="5858"/>
                    <a:pt x="5859" y="0"/>
                    <a:pt x="13136" y="0"/>
                  </a:cubicBezTo>
                </a:path>
              </a:pathLst>
            </a:custGeom>
            <a:noFill/>
            <a:ln w="19975" cap="flat" cmpd="sng">
              <a:solidFill>
                <a:schemeClr val="accent3"/>
              </a:solidFill>
              <a:prstDash val="solid"/>
              <a:miter lim="887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7"/>
            <p:cNvSpPr/>
            <p:nvPr/>
          </p:nvSpPr>
          <p:spPr>
            <a:xfrm>
              <a:off x="3409475" y="3539800"/>
              <a:ext cx="865375" cy="865375"/>
            </a:xfrm>
            <a:custGeom>
              <a:avLst/>
              <a:gdLst/>
              <a:ahLst/>
              <a:cxnLst/>
              <a:rect l="l" t="t" r="r" b="b"/>
              <a:pathLst>
                <a:path w="34615" h="34615" extrusionOk="0">
                  <a:moveTo>
                    <a:pt x="8698" y="0"/>
                  </a:moveTo>
                  <a:lnTo>
                    <a:pt x="25828" y="0"/>
                  </a:lnTo>
                  <a:cubicBezTo>
                    <a:pt x="30709" y="0"/>
                    <a:pt x="34614" y="3905"/>
                    <a:pt x="34614" y="8698"/>
                  </a:cubicBezTo>
                  <a:lnTo>
                    <a:pt x="34614" y="25828"/>
                  </a:lnTo>
                  <a:cubicBezTo>
                    <a:pt x="34614" y="30709"/>
                    <a:pt x="30709" y="34614"/>
                    <a:pt x="25828" y="34614"/>
                  </a:cubicBezTo>
                  <a:lnTo>
                    <a:pt x="8698" y="34614"/>
                  </a:lnTo>
                  <a:cubicBezTo>
                    <a:pt x="3906" y="34614"/>
                    <a:pt x="0" y="30709"/>
                    <a:pt x="0" y="25828"/>
                  </a:cubicBezTo>
                  <a:lnTo>
                    <a:pt x="0" y="8698"/>
                  </a:lnTo>
                  <a:cubicBezTo>
                    <a:pt x="0" y="3905"/>
                    <a:pt x="3906" y="0"/>
                    <a:pt x="8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7"/>
            <p:cNvSpPr/>
            <p:nvPr/>
          </p:nvSpPr>
          <p:spPr>
            <a:xfrm>
              <a:off x="3298525" y="4487250"/>
              <a:ext cx="328425" cy="758875"/>
            </a:xfrm>
            <a:custGeom>
              <a:avLst/>
              <a:gdLst/>
              <a:ahLst/>
              <a:cxnLst/>
              <a:rect l="l" t="t" r="r" b="b"/>
              <a:pathLst>
                <a:path w="13137" h="30355" fill="none" extrusionOk="0">
                  <a:moveTo>
                    <a:pt x="1" y="30355"/>
                  </a:moveTo>
                  <a:lnTo>
                    <a:pt x="1" y="13225"/>
                  </a:lnTo>
                  <a:cubicBezTo>
                    <a:pt x="1" y="5947"/>
                    <a:pt x="5859" y="89"/>
                    <a:pt x="13136" y="0"/>
                  </a:cubicBezTo>
                </a:path>
              </a:pathLst>
            </a:custGeom>
            <a:noFill/>
            <a:ln w="19975" cap="flat" cmpd="sng">
              <a:solidFill>
                <a:schemeClr val="accent3"/>
              </a:solidFill>
              <a:prstDash val="solid"/>
              <a:miter lim="887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7"/>
            <p:cNvSpPr/>
            <p:nvPr/>
          </p:nvSpPr>
          <p:spPr>
            <a:xfrm>
              <a:off x="3409475" y="4598200"/>
              <a:ext cx="865375" cy="865375"/>
            </a:xfrm>
            <a:custGeom>
              <a:avLst/>
              <a:gdLst/>
              <a:ahLst/>
              <a:cxnLst/>
              <a:rect l="l" t="t" r="r" b="b"/>
              <a:pathLst>
                <a:path w="34615" h="34615" extrusionOk="0">
                  <a:moveTo>
                    <a:pt x="8698" y="0"/>
                  </a:moveTo>
                  <a:lnTo>
                    <a:pt x="25828" y="0"/>
                  </a:lnTo>
                  <a:cubicBezTo>
                    <a:pt x="30709" y="0"/>
                    <a:pt x="34614" y="3905"/>
                    <a:pt x="34614" y="8787"/>
                  </a:cubicBezTo>
                  <a:lnTo>
                    <a:pt x="34614" y="25917"/>
                  </a:lnTo>
                  <a:cubicBezTo>
                    <a:pt x="34614" y="30709"/>
                    <a:pt x="30709" y="34614"/>
                    <a:pt x="25828" y="34614"/>
                  </a:cubicBezTo>
                  <a:lnTo>
                    <a:pt x="8698" y="34614"/>
                  </a:lnTo>
                  <a:cubicBezTo>
                    <a:pt x="3906" y="34614"/>
                    <a:pt x="0" y="30709"/>
                    <a:pt x="0" y="25917"/>
                  </a:cubicBezTo>
                  <a:lnTo>
                    <a:pt x="0" y="8787"/>
                  </a:lnTo>
                  <a:cubicBezTo>
                    <a:pt x="0" y="3905"/>
                    <a:pt x="3906" y="0"/>
                    <a:pt x="8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7" name="Google Shape;2527;p137"/>
          <p:cNvGrpSpPr/>
          <p:nvPr/>
        </p:nvGrpSpPr>
        <p:grpSpPr>
          <a:xfrm>
            <a:off x="2093023" y="1058441"/>
            <a:ext cx="5335677" cy="2005834"/>
            <a:chOff x="315675" y="1511975"/>
            <a:chExt cx="6969275" cy="2619950"/>
          </a:xfrm>
        </p:grpSpPr>
        <p:sp>
          <p:nvSpPr>
            <p:cNvPr id="2528" name="Google Shape;2528;p137"/>
            <p:cNvSpPr/>
            <p:nvPr/>
          </p:nvSpPr>
          <p:spPr>
            <a:xfrm>
              <a:off x="315675" y="2428375"/>
              <a:ext cx="6969275" cy="836275"/>
            </a:xfrm>
            <a:custGeom>
              <a:avLst/>
              <a:gdLst/>
              <a:ahLst/>
              <a:cxnLst/>
              <a:rect l="l" t="t" r="r" b="b"/>
              <a:pathLst>
                <a:path w="278771" h="33451" fill="none" extrusionOk="0">
                  <a:moveTo>
                    <a:pt x="0" y="0"/>
                  </a:moveTo>
                  <a:cubicBezTo>
                    <a:pt x="23214" y="0"/>
                    <a:pt x="23214" y="33451"/>
                    <a:pt x="46427" y="33451"/>
                  </a:cubicBezTo>
                  <a:cubicBezTo>
                    <a:pt x="69693" y="33451"/>
                    <a:pt x="69693" y="0"/>
                    <a:pt x="92906" y="0"/>
                  </a:cubicBezTo>
                  <a:cubicBezTo>
                    <a:pt x="116120" y="0"/>
                    <a:pt x="116172" y="33451"/>
                    <a:pt x="139385" y="33451"/>
                  </a:cubicBezTo>
                  <a:cubicBezTo>
                    <a:pt x="162599" y="33451"/>
                    <a:pt x="162651" y="0"/>
                    <a:pt x="185864" y="0"/>
                  </a:cubicBezTo>
                  <a:cubicBezTo>
                    <a:pt x="209026" y="0"/>
                    <a:pt x="209130" y="33451"/>
                    <a:pt x="232291" y="33451"/>
                  </a:cubicBezTo>
                  <a:cubicBezTo>
                    <a:pt x="255505" y="33451"/>
                    <a:pt x="255557" y="0"/>
                    <a:pt x="278770" y="0"/>
                  </a:cubicBezTo>
                </a:path>
              </a:pathLst>
            </a:custGeom>
            <a:noFill/>
            <a:ln w="153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7"/>
            <p:cNvSpPr/>
            <p:nvPr/>
          </p:nvSpPr>
          <p:spPr>
            <a:xfrm>
              <a:off x="1259894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90" y="2844"/>
                  </a:moveTo>
                  <a:lnTo>
                    <a:pt x="8790" y="8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7"/>
            <p:cNvSpPr/>
            <p:nvPr/>
          </p:nvSpPr>
          <p:spPr>
            <a:xfrm>
              <a:off x="1471175" y="2861375"/>
              <a:ext cx="218450" cy="219750"/>
            </a:xfrm>
            <a:custGeom>
              <a:avLst/>
              <a:gdLst/>
              <a:ahLst/>
              <a:cxnLst/>
              <a:rect l="l" t="t" r="r" b="b"/>
              <a:pathLst>
                <a:path w="8738" h="8790" extrusionOk="0">
                  <a:moveTo>
                    <a:pt x="1" y="2844"/>
                  </a:moveTo>
                  <a:lnTo>
                    <a:pt x="1" y="8789"/>
                  </a:lnTo>
                  <a:lnTo>
                    <a:pt x="8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7"/>
            <p:cNvSpPr/>
            <p:nvPr/>
          </p:nvSpPr>
          <p:spPr>
            <a:xfrm>
              <a:off x="678850" y="1511975"/>
              <a:ext cx="1583375" cy="796225"/>
            </a:xfrm>
            <a:custGeom>
              <a:avLst/>
              <a:gdLst/>
              <a:ahLst/>
              <a:cxnLst/>
              <a:rect l="l" t="t" r="r" b="b"/>
              <a:pathLst>
                <a:path w="63335" h="31849" fill="none" extrusionOk="0">
                  <a:moveTo>
                    <a:pt x="208" y="31848"/>
                  </a:moveTo>
                  <a:cubicBezTo>
                    <a:pt x="1" y="14322"/>
                    <a:pt x="14115" y="1"/>
                    <a:pt x="31642" y="1"/>
                  </a:cubicBezTo>
                  <a:cubicBezTo>
                    <a:pt x="49220" y="1"/>
                    <a:pt x="63334" y="14322"/>
                    <a:pt x="63076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7"/>
            <p:cNvSpPr/>
            <p:nvPr/>
          </p:nvSpPr>
          <p:spPr>
            <a:xfrm>
              <a:off x="800350" y="1637350"/>
              <a:ext cx="1341674" cy="1342950"/>
            </a:xfrm>
            <a:custGeom>
              <a:avLst/>
              <a:gdLst/>
              <a:ahLst/>
              <a:cxnLst/>
              <a:rect l="l" t="t" r="r" b="b"/>
              <a:pathLst>
                <a:path w="53667" h="53718" extrusionOk="0">
                  <a:moveTo>
                    <a:pt x="30814" y="2224"/>
                  </a:moveTo>
                  <a:cubicBezTo>
                    <a:pt x="44463" y="4447"/>
                    <a:pt x="53666" y="17269"/>
                    <a:pt x="51495" y="30866"/>
                  </a:cubicBezTo>
                  <a:cubicBezTo>
                    <a:pt x="49272" y="44463"/>
                    <a:pt x="36450" y="53718"/>
                    <a:pt x="22853" y="51494"/>
                  </a:cubicBezTo>
                  <a:cubicBezTo>
                    <a:pt x="9204" y="49271"/>
                    <a:pt x="1" y="36450"/>
                    <a:pt x="2172" y="22852"/>
                  </a:cubicBezTo>
                  <a:cubicBezTo>
                    <a:pt x="4395" y="9255"/>
                    <a:pt x="17217" y="1"/>
                    <a:pt x="30814" y="22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7"/>
            <p:cNvSpPr/>
            <p:nvPr/>
          </p:nvSpPr>
          <p:spPr>
            <a:xfrm>
              <a:off x="2414725" y="2586050"/>
              <a:ext cx="219750" cy="218475"/>
            </a:xfrm>
            <a:custGeom>
              <a:avLst/>
              <a:gdLst/>
              <a:ahLst/>
              <a:cxnLst/>
              <a:rect l="l" t="t" r="r" b="b"/>
              <a:pathLst>
                <a:path w="8790" h="8739" extrusionOk="0">
                  <a:moveTo>
                    <a:pt x="8789" y="5895"/>
                  </a:moveTo>
                  <a:lnTo>
                    <a:pt x="8789" y="1"/>
                  </a:lnTo>
                  <a:lnTo>
                    <a:pt x="0" y="8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7"/>
            <p:cNvSpPr/>
            <p:nvPr/>
          </p:nvSpPr>
          <p:spPr>
            <a:xfrm>
              <a:off x="2626006" y="2586050"/>
              <a:ext cx="218450" cy="218475"/>
            </a:xfrm>
            <a:custGeom>
              <a:avLst/>
              <a:gdLst/>
              <a:ahLst/>
              <a:cxnLst/>
              <a:rect l="l" t="t" r="r" b="b"/>
              <a:pathLst>
                <a:path w="8738" h="8739" extrusionOk="0">
                  <a:moveTo>
                    <a:pt x="0" y="5895"/>
                  </a:moveTo>
                  <a:lnTo>
                    <a:pt x="0" y="1"/>
                  </a:lnTo>
                  <a:lnTo>
                    <a:pt x="8738" y="8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7"/>
            <p:cNvSpPr/>
            <p:nvPr/>
          </p:nvSpPr>
          <p:spPr>
            <a:xfrm>
              <a:off x="1848600" y="3357700"/>
              <a:ext cx="1570425" cy="774225"/>
            </a:xfrm>
            <a:custGeom>
              <a:avLst/>
              <a:gdLst/>
              <a:ahLst/>
              <a:cxnLst/>
              <a:rect l="l" t="t" r="r" b="b"/>
              <a:pathLst>
                <a:path w="62817" h="30969" fill="none" extrusionOk="0">
                  <a:moveTo>
                    <a:pt x="62817" y="0"/>
                  </a:moveTo>
                  <a:cubicBezTo>
                    <a:pt x="62610" y="17165"/>
                    <a:pt x="48599" y="30969"/>
                    <a:pt x="31434" y="30969"/>
                  </a:cubicBezTo>
                  <a:cubicBezTo>
                    <a:pt x="14218" y="30969"/>
                    <a:pt x="207" y="17165"/>
                    <a:pt x="0" y="0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7"/>
            <p:cNvSpPr/>
            <p:nvPr/>
          </p:nvSpPr>
          <p:spPr>
            <a:xfrm>
              <a:off x="1963625" y="2685575"/>
              <a:ext cx="1341650" cy="1342950"/>
            </a:xfrm>
            <a:custGeom>
              <a:avLst/>
              <a:gdLst/>
              <a:ahLst/>
              <a:cxnLst/>
              <a:rect l="l" t="t" r="r" b="b"/>
              <a:pathLst>
                <a:path w="53666" h="53718" extrusionOk="0">
                  <a:moveTo>
                    <a:pt x="51494" y="22853"/>
                  </a:moveTo>
                  <a:cubicBezTo>
                    <a:pt x="53666" y="36450"/>
                    <a:pt x="44463" y="49323"/>
                    <a:pt x="30814" y="51495"/>
                  </a:cubicBezTo>
                  <a:cubicBezTo>
                    <a:pt x="17217" y="53718"/>
                    <a:pt x="4395" y="44463"/>
                    <a:pt x="2172" y="30866"/>
                  </a:cubicBezTo>
                  <a:cubicBezTo>
                    <a:pt x="0" y="17269"/>
                    <a:pt x="9203" y="4447"/>
                    <a:pt x="22852" y="2224"/>
                  </a:cubicBezTo>
                  <a:cubicBezTo>
                    <a:pt x="36450" y="1"/>
                    <a:pt x="49271" y="9255"/>
                    <a:pt x="51494" y="228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7"/>
            <p:cNvSpPr/>
            <p:nvPr/>
          </p:nvSpPr>
          <p:spPr>
            <a:xfrm>
              <a:off x="3580575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89" y="2844"/>
                  </a:moveTo>
                  <a:lnTo>
                    <a:pt x="8789" y="8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7"/>
            <p:cNvSpPr/>
            <p:nvPr/>
          </p:nvSpPr>
          <p:spPr>
            <a:xfrm>
              <a:off x="3791856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0" y="2844"/>
                  </a:moveTo>
                  <a:lnTo>
                    <a:pt x="0" y="8789"/>
                  </a:lnTo>
                  <a:lnTo>
                    <a:pt x="8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7"/>
            <p:cNvSpPr/>
            <p:nvPr/>
          </p:nvSpPr>
          <p:spPr>
            <a:xfrm>
              <a:off x="3007975" y="1511975"/>
              <a:ext cx="1583375" cy="796225"/>
            </a:xfrm>
            <a:custGeom>
              <a:avLst/>
              <a:gdLst/>
              <a:ahLst/>
              <a:cxnLst/>
              <a:rect l="l" t="t" r="r" b="b"/>
              <a:pathLst>
                <a:path w="63335" h="31849" fill="none" extrusionOk="0">
                  <a:moveTo>
                    <a:pt x="207" y="31848"/>
                  </a:moveTo>
                  <a:cubicBezTo>
                    <a:pt x="1" y="14322"/>
                    <a:pt x="14115" y="1"/>
                    <a:pt x="31642" y="1"/>
                  </a:cubicBezTo>
                  <a:cubicBezTo>
                    <a:pt x="49220" y="1"/>
                    <a:pt x="63334" y="14322"/>
                    <a:pt x="63076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7"/>
            <p:cNvSpPr/>
            <p:nvPr/>
          </p:nvSpPr>
          <p:spPr>
            <a:xfrm>
              <a:off x="3112675" y="1621850"/>
              <a:ext cx="1373975" cy="1372675"/>
            </a:xfrm>
            <a:custGeom>
              <a:avLst/>
              <a:gdLst/>
              <a:ahLst/>
              <a:cxnLst/>
              <a:rect l="l" t="t" r="r" b="b"/>
              <a:pathLst>
                <a:path w="54959" h="54907" extrusionOk="0">
                  <a:moveTo>
                    <a:pt x="33192" y="3154"/>
                  </a:moveTo>
                  <a:cubicBezTo>
                    <a:pt x="46635" y="6308"/>
                    <a:pt x="54958" y="19750"/>
                    <a:pt x="51753" y="33192"/>
                  </a:cubicBezTo>
                  <a:cubicBezTo>
                    <a:pt x="48599" y="46582"/>
                    <a:pt x="35157" y="54906"/>
                    <a:pt x="21766" y="51753"/>
                  </a:cubicBezTo>
                  <a:cubicBezTo>
                    <a:pt x="8324" y="48547"/>
                    <a:pt x="0" y="35105"/>
                    <a:pt x="3206" y="21714"/>
                  </a:cubicBezTo>
                  <a:cubicBezTo>
                    <a:pt x="6360" y="8272"/>
                    <a:pt x="19802" y="0"/>
                    <a:pt x="33192" y="31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7"/>
            <p:cNvSpPr/>
            <p:nvPr/>
          </p:nvSpPr>
          <p:spPr>
            <a:xfrm>
              <a:off x="4743825" y="2586050"/>
              <a:ext cx="219750" cy="218475"/>
            </a:xfrm>
            <a:custGeom>
              <a:avLst/>
              <a:gdLst/>
              <a:ahLst/>
              <a:cxnLst/>
              <a:rect l="l" t="t" r="r" b="b"/>
              <a:pathLst>
                <a:path w="8790" h="8739" extrusionOk="0">
                  <a:moveTo>
                    <a:pt x="8790" y="5895"/>
                  </a:moveTo>
                  <a:lnTo>
                    <a:pt x="8790" y="1"/>
                  </a:lnTo>
                  <a:lnTo>
                    <a:pt x="1" y="87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7"/>
            <p:cNvSpPr/>
            <p:nvPr/>
          </p:nvSpPr>
          <p:spPr>
            <a:xfrm>
              <a:off x="4955106" y="2586050"/>
              <a:ext cx="219775" cy="218475"/>
            </a:xfrm>
            <a:custGeom>
              <a:avLst/>
              <a:gdLst/>
              <a:ahLst/>
              <a:cxnLst/>
              <a:rect l="l" t="t" r="r" b="b"/>
              <a:pathLst>
                <a:path w="8791" h="8739" extrusionOk="0">
                  <a:moveTo>
                    <a:pt x="1" y="5895"/>
                  </a:moveTo>
                  <a:lnTo>
                    <a:pt x="1" y="1"/>
                  </a:lnTo>
                  <a:lnTo>
                    <a:pt x="8790" y="87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7"/>
            <p:cNvSpPr/>
            <p:nvPr/>
          </p:nvSpPr>
          <p:spPr>
            <a:xfrm>
              <a:off x="4177700" y="3357700"/>
              <a:ext cx="1571725" cy="774225"/>
            </a:xfrm>
            <a:custGeom>
              <a:avLst/>
              <a:gdLst/>
              <a:ahLst/>
              <a:cxnLst/>
              <a:rect l="l" t="t" r="r" b="b"/>
              <a:pathLst>
                <a:path w="62869" h="30969" fill="none" extrusionOk="0">
                  <a:moveTo>
                    <a:pt x="62869" y="0"/>
                  </a:moveTo>
                  <a:cubicBezTo>
                    <a:pt x="62610" y="17165"/>
                    <a:pt x="48600" y="30969"/>
                    <a:pt x="31435" y="30969"/>
                  </a:cubicBezTo>
                  <a:cubicBezTo>
                    <a:pt x="14270" y="30969"/>
                    <a:pt x="259" y="17165"/>
                    <a:pt x="1" y="0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7"/>
            <p:cNvSpPr/>
            <p:nvPr/>
          </p:nvSpPr>
          <p:spPr>
            <a:xfrm>
              <a:off x="4292750" y="2685575"/>
              <a:ext cx="1342950" cy="1342950"/>
            </a:xfrm>
            <a:custGeom>
              <a:avLst/>
              <a:gdLst/>
              <a:ahLst/>
              <a:cxnLst/>
              <a:rect l="l" t="t" r="r" b="b"/>
              <a:pathLst>
                <a:path w="53718" h="53718" extrusionOk="0">
                  <a:moveTo>
                    <a:pt x="51494" y="22853"/>
                  </a:moveTo>
                  <a:cubicBezTo>
                    <a:pt x="53717" y="36450"/>
                    <a:pt x="44463" y="49272"/>
                    <a:pt x="30866" y="51495"/>
                  </a:cubicBezTo>
                  <a:cubicBezTo>
                    <a:pt x="17217" y="53718"/>
                    <a:pt x="4395" y="44463"/>
                    <a:pt x="2223" y="30866"/>
                  </a:cubicBezTo>
                  <a:cubicBezTo>
                    <a:pt x="0" y="17269"/>
                    <a:pt x="9255" y="4447"/>
                    <a:pt x="22852" y="2224"/>
                  </a:cubicBezTo>
                  <a:cubicBezTo>
                    <a:pt x="36449" y="1"/>
                    <a:pt x="49271" y="9255"/>
                    <a:pt x="51494" y="2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7"/>
            <p:cNvSpPr/>
            <p:nvPr/>
          </p:nvSpPr>
          <p:spPr>
            <a:xfrm>
              <a:off x="5918119" y="2861375"/>
              <a:ext cx="219750" cy="219750"/>
            </a:xfrm>
            <a:custGeom>
              <a:avLst/>
              <a:gdLst/>
              <a:ahLst/>
              <a:cxnLst/>
              <a:rect l="l" t="t" r="r" b="b"/>
              <a:pathLst>
                <a:path w="8790" h="8790" extrusionOk="0">
                  <a:moveTo>
                    <a:pt x="8790" y="2844"/>
                  </a:moveTo>
                  <a:lnTo>
                    <a:pt x="8790" y="8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7"/>
            <p:cNvSpPr/>
            <p:nvPr/>
          </p:nvSpPr>
          <p:spPr>
            <a:xfrm>
              <a:off x="6129400" y="2861375"/>
              <a:ext cx="219775" cy="219750"/>
            </a:xfrm>
            <a:custGeom>
              <a:avLst/>
              <a:gdLst/>
              <a:ahLst/>
              <a:cxnLst/>
              <a:rect l="l" t="t" r="r" b="b"/>
              <a:pathLst>
                <a:path w="8791" h="8790" extrusionOk="0">
                  <a:moveTo>
                    <a:pt x="1" y="2844"/>
                  </a:moveTo>
                  <a:lnTo>
                    <a:pt x="1" y="8789"/>
                  </a:lnTo>
                  <a:lnTo>
                    <a:pt x="8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7"/>
            <p:cNvSpPr/>
            <p:nvPr/>
          </p:nvSpPr>
          <p:spPr>
            <a:xfrm>
              <a:off x="5337100" y="1511975"/>
              <a:ext cx="1584650" cy="796225"/>
            </a:xfrm>
            <a:custGeom>
              <a:avLst/>
              <a:gdLst/>
              <a:ahLst/>
              <a:cxnLst/>
              <a:rect l="l" t="t" r="r" b="b"/>
              <a:pathLst>
                <a:path w="63386" h="31849" fill="none" extrusionOk="0">
                  <a:moveTo>
                    <a:pt x="259" y="31848"/>
                  </a:moveTo>
                  <a:cubicBezTo>
                    <a:pt x="0" y="14322"/>
                    <a:pt x="14166" y="1"/>
                    <a:pt x="31693" y="1"/>
                  </a:cubicBezTo>
                  <a:cubicBezTo>
                    <a:pt x="49220" y="1"/>
                    <a:pt x="63386" y="14322"/>
                    <a:pt x="63127" y="31848"/>
                  </a:cubicBezTo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517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7"/>
            <p:cNvSpPr/>
            <p:nvPr/>
          </p:nvSpPr>
          <p:spPr>
            <a:xfrm>
              <a:off x="5458600" y="1637350"/>
              <a:ext cx="1342950" cy="1342950"/>
            </a:xfrm>
            <a:custGeom>
              <a:avLst/>
              <a:gdLst/>
              <a:ahLst/>
              <a:cxnLst/>
              <a:rect l="l" t="t" r="r" b="b"/>
              <a:pathLst>
                <a:path w="53718" h="53718" extrusionOk="0">
                  <a:moveTo>
                    <a:pt x="30866" y="2224"/>
                  </a:moveTo>
                  <a:cubicBezTo>
                    <a:pt x="44463" y="4447"/>
                    <a:pt x="53717" y="17269"/>
                    <a:pt x="51494" y="30866"/>
                  </a:cubicBezTo>
                  <a:cubicBezTo>
                    <a:pt x="49323" y="44463"/>
                    <a:pt x="36501" y="53718"/>
                    <a:pt x="22852" y="51494"/>
                  </a:cubicBezTo>
                  <a:cubicBezTo>
                    <a:pt x="9255" y="49271"/>
                    <a:pt x="0" y="36450"/>
                    <a:pt x="2223" y="22852"/>
                  </a:cubicBezTo>
                  <a:cubicBezTo>
                    <a:pt x="4447" y="9255"/>
                    <a:pt x="17268" y="1"/>
                    <a:pt x="30866" y="2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7"/>
            <p:cNvSpPr/>
            <p:nvPr/>
          </p:nvSpPr>
          <p:spPr>
            <a:xfrm>
              <a:off x="921850" y="1797425"/>
              <a:ext cx="1098675" cy="1022800"/>
            </a:xfrm>
            <a:custGeom>
              <a:avLst/>
              <a:gdLst/>
              <a:ahLst/>
              <a:cxnLst/>
              <a:rect l="l" t="t" r="r" b="b"/>
              <a:pathLst>
                <a:path w="43947" h="40912" extrusionOk="0">
                  <a:moveTo>
                    <a:pt x="21948" y="0"/>
                  </a:moveTo>
                  <a:cubicBezTo>
                    <a:pt x="12117" y="0"/>
                    <a:pt x="3440" y="7161"/>
                    <a:pt x="1810" y="17173"/>
                  </a:cubicBezTo>
                  <a:cubicBezTo>
                    <a:pt x="1" y="28340"/>
                    <a:pt x="7549" y="38836"/>
                    <a:pt x="18716" y="40645"/>
                  </a:cubicBezTo>
                  <a:cubicBezTo>
                    <a:pt x="19819" y="40825"/>
                    <a:pt x="20916" y="40912"/>
                    <a:pt x="21999" y="40912"/>
                  </a:cubicBezTo>
                  <a:cubicBezTo>
                    <a:pt x="31830" y="40912"/>
                    <a:pt x="40507" y="33752"/>
                    <a:pt x="42137" y="23739"/>
                  </a:cubicBezTo>
                  <a:cubicBezTo>
                    <a:pt x="43946" y="12572"/>
                    <a:pt x="36398" y="2076"/>
                    <a:pt x="25231" y="267"/>
                  </a:cubicBezTo>
                  <a:cubicBezTo>
                    <a:pt x="24128" y="87"/>
                    <a:pt x="23031" y="0"/>
                    <a:pt x="21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7"/>
            <p:cNvSpPr/>
            <p:nvPr/>
          </p:nvSpPr>
          <p:spPr>
            <a:xfrm>
              <a:off x="2085125" y="2845650"/>
              <a:ext cx="1098650" cy="1022800"/>
            </a:xfrm>
            <a:custGeom>
              <a:avLst/>
              <a:gdLst/>
              <a:ahLst/>
              <a:cxnLst/>
              <a:rect l="l" t="t" r="r" b="b"/>
              <a:pathLst>
                <a:path w="43946" h="40912" extrusionOk="0">
                  <a:moveTo>
                    <a:pt x="21999" y="1"/>
                  </a:moveTo>
                  <a:cubicBezTo>
                    <a:pt x="20916" y="1"/>
                    <a:pt x="19819" y="88"/>
                    <a:pt x="18716" y="267"/>
                  </a:cubicBezTo>
                  <a:cubicBezTo>
                    <a:pt x="7549" y="2077"/>
                    <a:pt x="0" y="12572"/>
                    <a:pt x="1810" y="23739"/>
                  </a:cubicBezTo>
                  <a:cubicBezTo>
                    <a:pt x="3440" y="33752"/>
                    <a:pt x="12117" y="40912"/>
                    <a:pt x="21947" y="40912"/>
                  </a:cubicBezTo>
                  <a:cubicBezTo>
                    <a:pt x="23030" y="40912"/>
                    <a:pt x="24127" y="40825"/>
                    <a:pt x="25230" y="40645"/>
                  </a:cubicBezTo>
                  <a:cubicBezTo>
                    <a:pt x="36398" y="38836"/>
                    <a:pt x="43946" y="28341"/>
                    <a:pt x="42136" y="17173"/>
                  </a:cubicBezTo>
                  <a:cubicBezTo>
                    <a:pt x="40507" y="7161"/>
                    <a:pt x="31829" y="1"/>
                    <a:pt x="219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7"/>
            <p:cNvSpPr/>
            <p:nvPr/>
          </p:nvSpPr>
          <p:spPr>
            <a:xfrm>
              <a:off x="3238050" y="1796800"/>
              <a:ext cx="1123225" cy="1022700"/>
            </a:xfrm>
            <a:custGeom>
              <a:avLst/>
              <a:gdLst/>
              <a:ahLst/>
              <a:cxnLst/>
              <a:rect l="l" t="t" r="r" b="b"/>
              <a:pathLst>
                <a:path w="44929" h="40908" extrusionOk="0">
                  <a:moveTo>
                    <a:pt x="22438" y="1"/>
                  </a:moveTo>
                  <a:cubicBezTo>
                    <a:pt x="13190" y="1"/>
                    <a:pt x="4799" y="6321"/>
                    <a:pt x="2585" y="15750"/>
                  </a:cubicBezTo>
                  <a:cubicBezTo>
                    <a:pt x="0" y="26711"/>
                    <a:pt x="6773" y="37723"/>
                    <a:pt x="17785" y="40360"/>
                  </a:cubicBezTo>
                  <a:cubicBezTo>
                    <a:pt x="19354" y="40730"/>
                    <a:pt x="20923" y="40907"/>
                    <a:pt x="22469" y="40907"/>
                  </a:cubicBezTo>
                  <a:cubicBezTo>
                    <a:pt x="31725" y="40907"/>
                    <a:pt x="40128" y="34552"/>
                    <a:pt x="42343" y="25160"/>
                  </a:cubicBezTo>
                  <a:cubicBezTo>
                    <a:pt x="44928" y="14148"/>
                    <a:pt x="38156" y="3135"/>
                    <a:pt x="27143" y="550"/>
                  </a:cubicBezTo>
                  <a:cubicBezTo>
                    <a:pt x="25567" y="179"/>
                    <a:pt x="23991" y="1"/>
                    <a:pt x="2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7"/>
            <p:cNvSpPr/>
            <p:nvPr/>
          </p:nvSpPr>
          <p:spPr>
            <a:xfrm>
              <a:off x="4412288" y="2844350"/>
              <a:ext cx="1102550" cy="1025400"/>
            </a:xfrm>
            <a:custGeom>
              <a:avLst/>
              <a:gdLst/>
              <a:ahLst/>
              <a:cxnLst/>
              <a:rect l="l" t="t" r="r" b="b"/>
              <a:pathLst>
                <a:path w="44102" h="41016" extrusionOk="0">
                  <a:moveTo>
                    <a:pt x="22065" y="1"/>
                  </a:moveTo>
                  <a:cubicBezTo>
                    <a:pt x="20978" y="1"/>
                    <a:pt x="19876" y="88"/>
                    <a:pt x="18768" y="267"/>
                  </a:cubicBezTo>
                  <a:cubicBezTo>
                    <a:pt x="7601" y="2077"/>
                    <a:pt x="1" y="12572"/>
                    <a:pt x="1810" y="23791"/>
                  </a:cubicBezTo>
                  <a:cubicBezTo>
                    <a:pt x="3440" y="33851"/>
                    <a:pt x="12118" y="41015"/>
                    <a:pt x="21986" y="41015"/>
                  </a:cubicBezTo>
                  <a:cubicBezTo>
                    <a:pt x="23073" y="41015"/>
                    <a:pt x="24174" y="40928"/>
                    <a:pt x="25282" y="40749"/>
                  </a:cubicBezTo>
                  <a:cubicBezTo>
                    <a:pt x="36501" y="38939"/>
                    <a:pt x="44101" y="28392"/>
                    <a:pt x="42292" y="17225"/>
                  </a:cubicBezTo>
                  <a:cubicBezTo>
                    <a:pt x="40662" y="7166"/>
                    <a:pt x="31942" y="1"/>
                    <a:pt x="22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7"/>
            <p:cNvSpPr/>
            <p:nvPr/>
          </p:nvSpPr>
          <p:spPr>
            <a:xfrm>
              <a:off x="5581375" y="1797425"/>
              <a:ext cx="1098675" cy="1022800"/>
            </a:xfrm>
            <a:custGeom>
              <a:avLst/>
              <a:gdLst/>
              <a:ahLst/>
              <a:cxnLst/>
              <a:rect l="l" t="t" r="r" b="b"/>
              <a:pathLst>
                <a:path w="43947" h="40912" extrusionOk="0">
                  <a:moveTo>
                    <a:pt x="21948" y="0"/>
                  </a:moveTo>
                  <a:cubicBezTo>
                    <a:pt x="12118" y="0"/>
                    <a:pt x="3440" y="7161"/>
                    <a:pt x="1810" y="17173"/>
                  </a:cubicBezTo>
                  <a:cubicBezTo>
                    <a:pt x="1" y="28340"/>
                    <a:pt x="7549" y="38836"/>
                    <a:pt x="18665" y="40645"/>
                  </a:cubicBezTo>
                  <a:cubicBezTo>
                    <a:pt x="19773" y="40825"/>
                    <a:pt x="20875" y="40912"/>
                    <a:pt x="21962" y="40912"/>
                  </a:cubicBezTo>
                  <a:cubicBezTo>
                    <a:pt x="31830" y="40912"/>
                    <a:pt x="40507" y="33752"/>
                    <a:pt x="42137" y="23739"/>
                  </a:cubicBezTo>
                  <a:cubicBezTo>
                    <a:pt x="43947" y="12572"/>
                    <a:pt x="36398" y="2076"/>
                    <a:pt x="25231" y="267"/>
                  </a:cubicBezTo>
                  <a:cubicBezTo>
                    <a:pt x="24128" y="87"/>
                    <a:pt x="23031" y="0"/>
                    <a:pt x="21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4" name="Google Shape;2554;p137"/>
          <p:cNvGrpSpPr/>
          <p:nvPr/>
        </p:nvGrpSpPr>
        <p:grpSpPr>
          <a:xfrm>
            <a:off x="2753360" y="3083787"/>
            <a:ext cx="3977023" cy="1407866"/>
            <a:chOff x="200050" y="1544625"/>
            <a:chExt cx="7122175" cy="2521250"/>
          </a:xfrm>
        </p:grpSpPr>
        <p:sp>
          <p:nvSpPr>
            <p:cNvPr id="2555" name="Google Shape;2555;p137"/>
            <p:cNvSpPr/>
            <p:nvPr/>
          </p:nvSpPr>
          <p:spPr>
            <a:xfrm>
              <a:off x="4729700" y="1548750"/>
              <a:ext cx="2592525" cy="2517125"/>
            </a:xfrm>
            <a:custGeom>
              <a:avLst/>
              <a:gdLst/>
              <a:ahLst/>
              <a:cxnLst/>
              <a:rect l="l" t="t" r="r" b="b"/>
              <a:pathLst>
                <a:path w="103701" h="100685" extrusionOk="0">
                  <a:moveTo>
                    <a:pt x="82004" y="1"/>
                  </a:moveTo>
                  <a:cubicBezTo>
                    <a:pt x="79556" y="1"/>
                    <a:pt x="77091" y="446"/>
                    <a:pt x="74730" y="1364"/>
                  </a:cubicBezTo>
                  <a:cubicBezTo>
                    <a:pt x="67282" y="4245"/>
                    <a:pt x="62262" y="11199"/>
                    <a:pt x="61850" y="19183"/>
                  </a:cubicBezTo>
                  <a:cubicBezTo>
                    <a:pt x="61356" y="29306"/>
                    <a:pt x="57406" y="38935"/>
                    <a:pt x="50246" y="46095"/>
                  </a:cubicBezTo>
                  <a:lnTo>
                    <a:pt x="47571" y="48770"/>
                  </a:lnTo>
                  <a:cubicBezTo>
                    <a:pt x="40411" y="55930"/>
                    <a:pt x="30740" y="59881"/>
                    <a:pt x="20658" y="60374"/>
                  </a:cubicBezTo>
                  <a:cubicBezTo>
                    <a:pt x="12799" y="60786"/>
                    <a:pt x="5885" y="65683"/>
                    <a:pt x="2964" y="72966"/>
                  </a:cubicBezTo>
                  <a:cubicBezTo>
                    <a:pt x="1" y="80250"/>
                    <a:pt x="1564" y="88604"/>
                    <a:pt x="6955" y="94324"/>
                  </a:cubicBezTo>
                  <a:lnTo>
                    <a:pt x="6996" y="94324"/>
                  </a:lnTo>
                  <a:cubicBezTo>
                    <a:pt x="10872" y="98459"/>
                    <a:pt x="16231" y="100685"/>
                    <a:pt x="21703" y="100685"/>
                  </a:cubicBezTo>
                  <a:cubicBezTo>
                    <a:pt x="24017" y="100685"/>
                    <a:pt x="26350" y="100287"/>
                    <a:pt x="28600" y="99467"/>
                  </a:cubicBezTo>
                  <a:cubicBezTo>
                    <a:pt x="36172" y="96710"/>
                    <a:pt x="41398" y="89674"/>
                    <a:pt x="41851" y="81649"/>
                  </a:cubicBezTo>
                  <a:cubicBezTo>
                    <a:pt x="42345" y="71362"/>
                    <a:pt x="46377" y="61609"/>
                    <a:pt x="53661" y="54325"/>
                  </a:cubicBezTo>
                  <a:lnTo>
                    <a:pt x="55883" y="52144"/>
                  </a:lnTo>
                  <a:cubicBezTo>
                    <a:pt x="63085" y="44902"/>
                    <a:pt x="72878" y="40869"/>
                    <a:pt x="83125" y="40293"/>
                  </a:cubicBezTo>
                  <a:cubicBezTo>
                    <a:pt x="91067" y="39881"/>
                    <a:pt x="98021" y="34779"/>
                    <a:pt x="100861" y="27330"/>
                  </a:cubicBezTo>
                  <a:cubicBezTo>
                    <a:pt x="103700" y="19882"/>
                    <a:pt x="101890" y="11487"/>
                    <a:pt x="96252" y="5850"/>
                  </a:cubicBezTo>
                  <a:cubicBezTo>
                    <a:pt x="92383" y="2037"/>
                    <a:pt x="87235" y="1"/>
                    <a:pt x="82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7"/>
            <p:cNvSpPr/>
            <p:nvPr/>
          </p:nvSpPr>
          <p:spPr>
            <a:xfrm>
              <a:off x="3219475" y="1546700"/>
              <a:ext cx="2592525" cy="2517125"/>
            </a:xfrm>
            <a:custGeom>
              <a:avLst/>
              <a:gdLst/>
              <a:ahLst/>
              <a:cxnLst/>
              <a:rect l="l" t="t" r="r" b="b"/>
              <a:pathLst>
                <a:path w="103701" h="100685" extrusionOk="0">
                  <a:moveTo>
                    <a:pt x="21670" y="0"/>
                  </a:moveTo>
                  <a:cubicBezTo>
                    <a:pt x="16429" y="0"/>
                    <a:pt x="11290" y="2037"/>
                    <a:pt x="7449" y="5850"/>
                  </a:cubicBezTo>
                  <a:cubicBezTo>
                    <a:pt x="1811" y="11487"/>
                    <a:pt x="1" y="19923"/>
                    <a:pt x="2799" y="27371"/>
                  </a:cubicBezTo>
                  <a:cubicBezTo>
                    <a:pt x="5638" y="34820"/>
                    <a:pt x="12593" y="39881"/>
                    <a:pt x="20576" y="40334"/>
                  </a:cubicBezTo>
                  <a:cubicBezTo>
                    <a:pt x="30864" y="40910"/>
                    <a:pt x="40575" y="44901"/>
                    <a:pt x="47818" y="52144"/>
                  </a:cubicBezTo>
                  <a:lnTo>
                    <a:pt x="50040" y="54366"/>
                  </a:lnTo>
                  <a:cubicBezTo>
                    <a:pt x="57282" y="61650"/>
                    <a:pt x="61315" y="71402"/>
                    <a:pt x="61891" y="81608"/>
                  </a:cubicBezTo>
                  <a:cubicBezTo>
                    <a:pt x="62344" y="89673"/>
                    <a:pt x="67529" y="96710"/>
                    <a:pt x="75100" y="99467"/>
                  </a:cubicBezTo>
                  <a:cubicBezTo>
                    <a:pt x="77363" y="100286"/>
                    <a:pt x="79701" y="100684"/>
                    <a:pt x="82017" y="100684"/>
                  </a:cubicBezTo>
                  <a:cubicBezTo>
                    <a:pt x="87493" y="100684"/>
                    <a:pt x="92841" y="98459"/>
                    <a:pt x="96746" y="94323"/>
                  </a:cubicBezTo>
                  <a:lnTo>
                    <a:pt x="96746" y="94364"/>
                  </a:lnTo>
                  <a:cubicBezTo>
                    <a:pt x="102136" y="88645"/>
                    <a:pt x="103700" y="80291"/>
                    <a:pt x="100778" y="73007"/>
                  </a:cubicBezTo>
                  <a:cubicBezTo>
                    <a:pt x="97816" y="65682"/>
                    <a:pt x="90902" y="60786"/>
                    <a:pt x="83043" y="60415"/>
                  </a:cubicBezTo>
                  <a:cubicBezTo>
                    <a:pt x="72919" y="59880"/>
                    <a:pt x="63290" y="55971"/>
                    <a:pt x="56130" y="48811"/>
                  </a:cubicBezTo>
                  <a:lnTo>
                    <a:pt x="53414" y="46095"/>
                  </a:lnTo>
                  <a:cubicBezTo>
                    <a:pt x="46254" y="38935"/>
                    <a:pt x="42345" y="29305"/>
                    <a:pt x="41851" y="19182"/>
                  </a:cubicBezTo>
                  <a:cubicBezTo>
                    <a:pt x="41439" y="11240"/>
                    <a:pt x="36378" y="4245"/>
                    <a:pt x="28971" y="1364"/>
                  </a:cubicBezTo>
                  <a:cubicBezTo>
                    <a:pt x="26597" y="446"/>
                    <a:pt x="24122" y="0"/>
                    <a:pt x="2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7"/>
            <p:cNvSpPr/>
            <p:nvPr/>
          </p:nvSpPr>
          <p:spPr>
            <a:xfrm>
              <a:off x="1710275" y="1544625"/>
              <a:ext cx="2592525" cy="2517125"/>
            </a:xfrm>
            <a:custGeom>
              <a:avLst/>
              <a:gdLst/>
              <a:ahLst/>
              <a:cxnLst/>
              <a:rect l="l" t="t" r="r" b="b"/>
              <a:pathLst>
                <a:path w="103701" h="100685" extrusionOk="0">
                  <a:moveTo>
                    <a:pt x="82004" y="1"/>
                  </a:moveTo>
                  <a:cubicBezTo>
                    <a:pt x="79556" y="1"/>
                    <a:pt x="77091" y="447"/>
                    <a:pt x="74730" y="1365"/>
                  </a:cubicBezTo>
                  <a:cubicBezTo>
                    <a:pt x="67282" y="4245"/>
                    <a:pt x="62261" y="11241"/>
                    <a:pt x="61850" y="19183"/>
                  </a:cubicBezTo>
                  <a:cubicBezTo>
                    <a:pt x="61356" y="29306"/>
                    <a:pt x="57406" y="38935"/>
                    <a:pt x="50245" y="46096"/>
                  </a:cubicBezTo>
                  <a:lnTo>
                    <a:pt x="47571" y="48811"/>
                  </a:lnTo>
                  <a:cubicBezTo>
                    <a:pt x="40410" y="55972"/>
                    <a:pt x="30740" y="59881"/>
                    <a:pt x="20658" y="60416"/>
                  </a:cubicBezTo>
                  <a:cubicBezTo>
                    <a:pt x="12798" y="60786"/>
                    <a:pt x="5885" y="65724"/>
                    <a:pt x="2922" y="73008"/>
                  </a:cubicBezTo>
                  <a:cubicBezTo>
                    <a:pt x="1" y="80292"/>
                    <a:pt x="1564" y="88645"/>
                    <a:pt x="6914" y="94406"/>
                  </a:cubicBezTo>
                  <a:lnTo>
                    <a:pt x="6955" y="94324"/>
                  </a:lnTo>
                  <a:cubicBezTo>
                    <a:pt x="10831" y="98460"/>
                    <a:pt x="16190" y="100685"/>
                    <a:pt x="21662" y="100685"/>
                  </a:cubicBezTo>
                  <a:cubicBezTo>
                    <a:pt x="23975" y="100685"/>
                    <a:pt x="26309" y="100287"/>
                    <a:pt x="28559" y="99468"/>
                  </a:cubicBezTo>
                  <a:cubicBezTo>
                    <a:pt x="36172" y="96711"/>
                    <a:pt x="41357" y="89674"/>
                    <a:pt x="41810" y="81650"/>
                  </a:cubicBezTo>
                  <a:cubicBezTo>
                    <a:pt x="42345" y="71403"/>
                    <a:pt x="46377" y="61650"/>
                    <a:pt x="53661" y="54367"/>
                  </a:cubicBezTo>
                  <a:lnTo>
                    <a:pt x="55883" y="52186"/>
                  </a:lnTo>
                  <a:cubicBezTo>
                    <a:pt x="63084" y="44943"/>
                    <a:pt x="72878" y="40911"/>
                    <a:pt x="83125" y="40334"/>
                  </a:cubicBezTo>
                  <a:cubicBezTo>
                    <a:pt x="91108" y="39882"/>
                    <a:pt x="98063" y="34820"/>
                    <a:pt x="100861" y="27372"/>
                  </a:cubicBezTo>
                  <a:cubicBezTo>
                    <a:pt x="103700" y="19924"/>
                    <a:pt x="101890" y="11488"/>
                    <a:pt x="96252" y="5850"/>
                  </a:cubicBezTo>
                  <a:cubicBezTo>
                    <a:pt x="92383" y="2037"/>
                    <a:pt x="87235" y="1"/>
                    <a:pt x="820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7"/>
            <p:cNvSpPr/>
            <p:nvPr/>
          </p:nvSpPr>
          <p:spPr>
            <a:xfrm>
              <a:off x="201075" y="1546700"/>
              <a:ext cx="2593550" cy="2517125"/>
            </a:xfrm>
            <a:custGeom>
              <a:avLst/>
              <a:gdLst/>
              <a:ahLst/>
              <a:cxnLst/>
              <a:rect l="l" t="t" r="r" b="b"/>
              <a:pathLst>
                <a:path w="103742" h="100685" extrusionOk="0">
                  <a:moveTo>
                    <a:pt x="21699" y="0"/>
                  </a:moveTo>
                  <a:cubicBezTo>
                    <a:pt x="16470" y="0"/>
                    <a:pt x="11331" y="2037"/>
                    <a:pt x="7490" y="5850"/>
                  </a:cubicBezTo>
                  <a:cubicBezTo>
                    <a:pt x="1811" y="11487"/>
                    <a:pt x="1" y="19923"/>
                    <a:pt x="2840" y="27371"/>
                  </a:cubicBezTo>
                  <a:cubicBezTo>
                    <a:pt x="5679" y="34820"/>
                    <a:pt x="12634" y="39881"/>
                    <a:pt x="20576" y="40334"/>
                  </a:cubicBezTo>
                  <a:cubicBezTo>
                    <a:pt x="30864" y="40910"/>
                    <a:pt x="40616" y="44901"/>
                    <a:pt x="47859" y="52144"/>
                  </a:cubicBezTo>
                  <a:lnTo>
                    <a:pt x="50040" y="54366"/>
                  </a:lnTo>
                  <a:cubicBezTo>
                    <a:pt x="57323" y="61609"/>
                    <a:pt x="61356" y="71402"/>
                    <a:pt x="61891" y="81608"/>
                  </a:cubicBezTo>
                  <a:cubicBezTo>
                    <a:pt x="62344" y="89673"/>
                    <a:pt x="67570" y="96710"/>
                    <a:pt x="75142" y="99467"/>
                  </a:cubicBezTo>
                  <a:cubicBezTo>
                    <a:pt x="77392" y="100286"/>
                    <a:pt x="79725" y="100684"/>
                    <a:pt x="82039" y="100684"/>
                  </a:cubicBezTo>
                  <a:cubicBezTo>
                    <a:pt x="87511" y="100684"/>
                    <a:pt x="92870" y="98459"/>
                    <a:pt x="96746" y="94323"/>
                  </a:cubicBezTo>
                  <a:lnTo>
                    <a:pt x="96787" y="94364"/>
                  </a:lnTo>
                  <a:cubicBezTo>
                    <a:pt x="102178" y="88645"/>
                    <a:pt x="103741" y="80291"/>
                    <a:pt x="100778" y="73007"/>
                  </a:cubicBezTo>
                  <a:cubicBezTo>
                    <a:pt x="97857" y="65682"/>
                    <a:pt x="90943" y="60786"/>
                    <a:pt x="83084" y="60415"/>
                  </a:cubicBezTo>
                  <a:cubicBezTo>
                    <a:pt x="72961" y="59880"/>
                    <a:pt x="63331" y="55971"/>
                    <a:pt x="56171" y="48811"/>
                  </a:cubicBezTo>
                  <a:lnTo>
                    <a:pt x="53455" y="46095"/>
                  </a:lnTo>
                  <a:cubicBezTo>
                    <a:pt x="46295" y="38935"/>
                    <a:pt x="42345" y="29305"/>
                    <a:pt x="41851" y="19182"/>
                  </a:cubicBezTo>
                  <a:cubicBezTo>
                    <a:pt x="41480" y="11240"/>
                    <a:pt x="36419" y="4245"/>
                    <a:pt x="28971" y="1364"/>
                  </a:cubicBezTo>
                  <a:cubicBezTo>
                    <a:pt x="26610" y="446"/>
                    <a:pt x="24144" y="0"/>
                    <a:pt x="2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7"/>
            <p:cNvSpPr/>
            <p:nvPr/>
          </p:nvSpPr>
          <p:spPr>
            <a:xfrm>
              <a:off x="200050" y="1547575"/>
              <a:ext cx="1087425" cy="1011150"/>
            </a:xfrm>
            <a:custGeom>
              <a:avLst/>
              <a:gdLst/>
              <a:ahLst/>
              <a:cxnLst/>
              <a:rect l="l" t="t" r="r" b="b"/>
              <a:pathLst>
                <a:path w="43497" h="40446" extrusionOk="0">
                  <a:moveTo>
                    <a:pt x="21744" y="0"/>
                  </a:moveTo>
                  <a:cubicBezTo>
                    <a:pt x="11990" y="0"/>
                    <a:pt x="3406" y="7062"/>
                    <a:pt x="1811" y="16966"/>
                  </a:cubicBezTo>
                  <a:cubicBezTo>
                    <a:pt x="0" y="27995"/>
                    <a:pt x="7490" y="38406"/>
                    <a:pt x="18518" y="40175"/>
                  </a:cubicBezTo>
                  <a:cubicBezTo>
                    <a:pt x="19626" y="40357"/>
                    <a:pt x="20728" y="40445"/>
                    <a:pt x="21814" y="40445"/>
                  </a:cubicBezTo>
                  <a:cubicBezTo>
                    <a:pt x="31544" y="40445"/>
                    <a:pt x="40094" y="33388"/>
                    <a:pt x="41686" y="23468"/>
                  </a:cubicBezTo>
                  <a:cubicBezTo>
                    <a:pt x="43497" y="12440"/>
                    <a:pt x="36007" y="2070"/>
                    <a:pt x="24979" y="259"/>
                  </a:cubicBezTo>
                  <a:cubicBezTo>
                    <a:pt x="23892" y="85"/>
                    <a:pt x="22811" y="0"/>
                    <a:pt x="217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7"/>
            <p:cNvSpPr/>
            <p:nvPr/>
          </p:nvSpPr>
          <p:spPr>
            <a:xfrm>
              <a:off x="392425" y="1691900"/>
              <a:ext cx="712950" cy="712950"/>
            </a:xfrm>
            <a:custGeom>
              <a:avLst/>
              <a:gdLst/>
              <a:ahLst/>
              <a:cxnLst/>
              <a:rect l="l" t="t" r="r" b="b"/>
              <a:pathLst>
                <a:path w="28518" h="28518" extrusionOk="0">
                  <a:moveTo>
                    <a:pt x="25843" y="9465"/>
                  </a:moveTo>
                  <a:cubicBezTo>
                    <a:pt x="28518" y="15885"/>
                    <a:pt x="25473" y="23209"/>
                    <a:pt x="19053" y="25884"/>
                  </a:cubicBezTo>
                  <a:cubicBezTo>
                    <a:pt x="12675" y="28518"/>
                    <a:pt x="5309" y="25473"/>
                    <a:pt x="2675" y="19053"/>
                  </a:cubicBezTo>
                  <a:cubicBezTo>
                    <a:pt x="1" y="12675"/>
                    <a:pt x="3046" y="5309"/>
                    <a:pt x="9465" y="2675"/>
                  </a:cubicBezTo>
                  <a:cubicBezTo>
                    <a:pt x="15844" y="0"/>
                    <a:pt x="23210" y="3046"/>
                    <a:pt x="25843" y="94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7"/>
            <p:cNvSpPr/>
            <p:nvPr/>
          </p:nvSpPr>
          <p:spPr>
            <a:xfrm>
              <a:off x="1943800" y="3244300"/>
              <a:ext cx="628600" cy="628600"/>
            </a:xfrm>
            <a:custGeom>
              <a:avLst/>
              <a:gdLst/>
              <a:ahLst/>
              <a:cxnLst/>
              <a:rect l="l" t="t" r="r" b="b"/>
              <a:pathLst>
                <a:path w="25144" h="25144" extrusionOk="0">
                  <a:moveTo>
                    <a:pt x="25144" y="12593"/>
                  </a:moveTo>
                  <a:cubicBezTo>
                    <a:pt x="25144" y="19506"/>
                    <a:pt x="19506" y="25144"/>
                    <a:pt x="12593" y="25144"/>
                  </a:cubicBezTo>
                  <a:cubicBezTo>
                    <a:pt x="5638" y="25144"/>
                    <a:pt x="1" y="19506"/>
                    <a:pt x="1" y="12593"/>
                  </a:cubicBezTo>
                  <a:cubicBezTo>
                    <a:pt x="1" y="5638"/>
                    <a:pt x="5638" y="1"/>
                    <a:pt x="12593" y="1"/>
                  </a:cubicBezTo>
                  <a:cubicBezTo>
                    <a:pt x="19506" y="1"/>
                    <a:pt x="25144" y="5638"/>
                    <a:pt x="25144" y="125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7"/>
            <p:cNvSpPr/>
            <p:nvPr/>
          </p:nvSpPr>
          <p:spPr>
            <a:xfrm>
              <a:off x="3418025" y="1704250"/>
              <a:ext cx="688275" cy="689300"/>
            </a:xfrm>
            <a:custGeom>
              <a:avLst/>
              <a:gdLst/>
              <a:ahLst/>
              <a:cxnLst/>
              <a:rect l="l" t="t" r="r" b="b"/>
              <a:pathLst>
                <a:path w="27531" h="27572" extrusionOk="0">
                  <a:moveTo>
                    <a:pt x="22633" y="4897"/>
                  </a:moveTo>
                  <a:cubicBezTo>
                    <a:pt x="27530" y="9794"/>
                    <a:pt x="27530" y="17736"/>
                    <a:pt x="22633" y="22633"/>
                  </a:cubicBezTo>
                  <a:cubicBezTo>
                    <a:pt x="17737" y="27571"/>
                    <a:pt x="9794" y="27571"/>
                    <a:pt x="4898" y="22633"/>
                  </a:cubicBezTo>
                  <a:cubicBezTo>
                    <a:pt x="1" y="17736"/>
                    <a:pt x="1" y="9794"/>
                    <a:pt x="4898" y="4897"/>
                  </a:cubicBezTo>
                  <a:cubicBezTo>
                    <a:pt x="9794" y="0"/>
                    <a:pt x="17737" y="0"/>
                    <a:pt x="22633" y="48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7"/>
            <p:cNvSpPr/>
            <p:nvPr/>
          </p:nvSpPr>
          <p:spPr>
            <a:xfrm>
              <a:off x="4960150" y="3241225"/>
              <a:ext cx="632725" cy="633725"/>
            </a:xfrm>
            <a:custGeom>
              <a:avLst/>
              <a:gdLst/>
              <a:ahLst/>
              <a:cxnLst/>
              <a:rect l="l" t="t" r="r" b="b"/>
              <a:pathLst>
                <a:path w="25309" h="25349" extrusionOk="0">
                  <a:moveTo>
                    <a:pt x="25226" y="12469"/>
                  </a:moveTo>
                  <a:cubicBezTo>
                    <a:pt x="25308" y="19382"/>
                    <a:pt x="19794" y="25102"/>
                    <a:pt x="12839" y="25225"/>
                  </a:cubicBezTo>
                  <a:cubicBezTo>
                    <a:pt x="5926" y="25349"/>
                    <a:pt x="206" y="19794"/>
                    <a:pt x="83" y="12880"/>
                  </a:cubicBezTo>
                  <a:cubicBezTo>
                    <a:pt x="0" y="5926"/>
                    <a:pt x="5515" y="247"/>
                    <a:pt x="12428" y="124"/>
                  </a:cubicBezTo>
                  <a:cubicBezTo>
                    <a:pt x="19382" y="0"/>
                    <a:pt x="25102" y="5514"/>
                    <a:pt x="25226" y="124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7"/>
            <p:cNvSpPr/>
            <p:nvPr/>
          </p:nvSpPr>
          <p:spPr>
            <a:xfrm>
              <a:off x="6467300" y="1737175"/>
              <a:ext cx="628600" cy="628600"/>
            </a:xfrm>
            <a:custGeom>
              <a:avLst/>
              <a:gdLst/>
              <a:ahLst/>
              <a:cxnLst/>
              <a:rect l="l" t="t" r="r" b="b"/>
              <a:pathLst>
                <a:path w="25144" h="25144" extrusionOk="0">
                  <a:moveTo>
                    <a:pt x="25143" y="12551"/>
                  </a:moveTo>
                  <a:cubicBezTo>
                    <a:pt x="25143" y="19505"/>
                    <a:pt x="19506" y="25143"/>
                    <a:pt x="12551" y="25143"/>
                  </a:cubicBezTo>
                  <a:cubicBezTo>
                    <a:pt x="5638" y="25143"/>
                    <a:pt x="0" y="19505"/>
                    <a:pt x="0" y="12551"/>
                  </a:cubicBezTo>
                  <a:cubicBezTo>
                    <a:pt x="0" y="5638"/>
                    <a:pt x="5638" y="0"/>
                    <a:pt x="12551" y="0"/>
                  </a:cubicBezTo>
                  <a:cubicBezTo>
                    <a:pt x="19506" y="0"/>
                    <a:pt x="25143" y="5638"/>
                    <a:pt x="25143" y="125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2727000" y="17984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App Demo</a:t>
            </a:r>
            <a:endParaRPr sz="44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tic and Physical Therapy Center XL by Slidesgo">
  <a:themeElements>
    <a:clrScheme name="Simple Light">
      <a:dk1>
        <a:srgbClr val="8B4605"/>
      </a:dk1>
      <a:lt1>
        <a:srgbClr val="FFFFFF"/>
      </a:lt1>
      <a:dk2>
        <a:srgbClr val="AD6A2B"/>
      </a:dk2>
      <a:lt2>
        <a:srgbClr val="DDA980"/>
      </a:lt2>
      <a:accent1>
        <a:srgbClr val="AD6A2B"/>
      </a:accent1>
      <a:accent2>
        <a:srgbClr val="DFBB9D"/>
      </a:accent2>
      <a:accent3>
        <a:srgbClr val="FAF3E8"/>
      </a:accent3>
      <a:accent4>
        <a:srgbClr val="C7955D"/>
      </a:accent4>
      <a:accent5>
        <a:srgbClr val="FAF3E8"/>
      </a:accent5>
      <a:accent6>
        <a:srgbClr val="AD6A2B"/>
      </a:accent6>
      <a:hlink>
        <a:srgbClr val="8B46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1180</Words>
  <Application>Microsoft Office PowerPoint</Application>
  <PresentationFormat>On-screen Show (16:9)</PresentationFormat>
  <Paragraphs>287</Paragraphs>
  <Slides>86</Slides>
  <Notes>57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Roboto Condensed Light</vt:lpstr>
      <vt:lpstr>Open Sans SemiBold</vt:lpstr>
      <vt:lpstr>Josefin Sans</vt:lpstr>
      <vt:lpstr>Arial</vt:lpstr>
      <vt:lpstr>Times New Roman</vt:lpstr>
      <vt:lpstr>Passion One</vt:lpstr>
      <vt:lpstr>Open Sans</vt:lpstr>
      <vt:lpstr>Inter</vt:lpstr>
      <vt:lpstr>Amasis MT Pro</vt:lpstr>
      <vt:lpstr>Anaheim</vt:lpstr>
      <vt:lpstr>-webkit-standard</vt:lpstr>
      <vt:lpstr>Aptos</vt:lpstr>
      <vt:lpstr>Aquatic and Physical Therapy Center XL by Slidesgo</vt:lpstr>
      <vt:lpstr>PowerPoint Presentation</vt:lpstr>
      <vt:lpstr>PowerPoint Presentation</vt:lpstr>
      <vt:lpstr>2050</vt:lpstr>
      <vt:lpstr>In Egypt</vt:lpstr>
      <vt:lpstr>PowerPoint Presentation</vt:lpstr>
      <vt:lpstr>Introducing  </vt:lpstr>
      <vt:lpstr>Voice of the Voiceless</vt:lpstr>
      <vt:lpstr>System Architecture</vt:lpstr>
      <vt:lpstr>App Demo</vt:lpstr>
      <vt:lpstr>Data is the backbone  for Our model</vt:lpstr>
      <vt:lpstr>Our Dataset’s Life Cycle</vt:lpstr>
      <vt:lpstr>ArSL Dataset Overview </vt:lpstr>
      <vt:lpstr>PowerPoint Presentation</vt:lpstr>
      <vt:lpstr>The "None" Folder</vt:lpstr>
      <vt:lpstr>PowerPoint Presentation</vt:lpstr>
      <vt:lpstr>Gesture Recognition using:</vt:lpstr>
      <vt:lpstr>What is                     ?</vt:lpstr>
      <vt:lpstr>Gesture Recognition</vt:lpstr>
      <vt:lpstr>Hand Landmark Model</vt:lpstr>
      <vt:lpstr>Gesture Classification Model</vt:lpstr>
      <vt:lpstr>Customize Gesture Recognition:  Model Maker</vt:lpstr>
      <vt:lpstr>Customize Gesture Recognition:  Google Colab</vt:lpstr>
      <vt:lpstr>Customize Gesture Recognition:  Google Colab</vt:lpstr>
      <vt:lpstr>Testing Custom Gesture Recognition Model: MediaPipe Studio</vt:lpstr>
      <vt:lpstr>Testing Custom Gesture Recognition Model:  Google Colab</vt:lpstr>
      <vt:lpstr>Integration between MediaPipe and SAHLA</vt:lpstr>
      <vt:lpstr>Google Cloud Speech APIs</vt:lpstr>
      <vt:lpstr>PowerPoint Presentation</vt:lpstr>
      <vt:lpstr>PowerPoint Presentation</vt:lpstr>
      <vt:lpstr>The integration of Google Cloud’s Text-to-Speech API into SAHLA</vt:lpstr>
      <vt:lpstr>T-T-S Settings</vt:lpstr>
      <vt:lpstr>The API processes the request through several stages: </vt:lpstr>
      <vt:lpstr>Challenges  &amp; Considerations</vt:lpstr>
      <vt:lpstr>PowerPoint Presentation</vt:lpstr>
      <vt:lpstr>PowerPoint Presentation</vt:lpstr>
      <vt:lpstr>The integration of Google Cloud’s Speech-To-Text API into SAHLA:</vt:lpstr>
      <vt:lpstr>Google Speech-to-Text  API Processing Workflow</vt:lpstr>
      <vt:lpstr>The API processes the request through several stages: </vt:lpstr>
      <vt:lpstr>Audio Processing with Google Speech-to-Text</vt:lpstr>
      <vt:lpstr>Text Output</vt:lpstr>
      <vt:lpstr>Challenges  &amp; Considerations</vt:lpstr>
      <vt:lpstr>3D Modeling  Using:</vt:lpstr>
      <vt:lpstr>PowerPoint Presentation</vt:lpstr>
      <vt:lpstr>PowerPoint Presentation</vt:lpstr>
      <vt:lpstr>What is Rigging?</vt:lpstr>
      <vt:lpstr>Inverse  Kinematics “IK”</vt:lpstr>
      <vt:lpstr>Scene  Preparation</vt:lpstr>
      <vt:lpstr>PowerPoint Presentation</vt:lpstr>
      <vt:lpstr>Final Result Sample Letters</vt:lpstr>
      <vt:lpstr>Integrating With  SAHLA </vt:lpstr>
      <vt:lpstr>PowerPoint Presentation</vt:lpstr>
      <vt:lpstr>PowerPoint Presentation</vt:lpstr>
      <vt:lpstr>PowerPoint Presentation</vt:lpstr>
      <vt:lpstr>Simplicity</vt:lpstr>
      <vt:lpstr>Accessibility </vt:lpstr>
      <vt:lpstr>Consistency </vt:lpstr>
      <vt:lpstr>PowerPoint Presentation</vt:lpstr>
      <vt:lpstr>PowerPoint Presentation</vt:lpstr>
      <vt:lpstr>PowerPoint Presentation</vt:lpstr>
      <vt:lpstr>PowerPoint Presentation</vt:lpstr>
      <vt:lpstr>Tools Used  For UI</vt:lpstr>
      <vt:lpstr>Mobile App  Development Using: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 a demo</vt:lpstr>
      <vt:lpstr>Creating APIs with Gradio</vt:lpstr>
      <vt:lpstr>Sharing A Demo</vt:lpstr>
      <vt:lpstr>Deploying on Hugging face spaces</vt:lpstr>
      <vt:lpstr>PowerPoint Presentation</vt:lpstr>
      <vt:lpstr>PowerPoint Presentation</vt:lpstr>
      <vt:lpstr>THANK YOU 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YNWA</dc:creator>
  <cp:lastModifiedBy>Mazen Ayman</cp:lastModifiedBy>
  <cp:revision>4</cp:revision>
  <dcterms:modified xsi:type="dcterms:W3CDTF">2025-01-27T08:53:29Z</dcterms:modified>
</cp:coreProperties>
</file>